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2C6_41E9DC8.xml" ContentType="application/vnd.ms-powerpoint.comments+xml"/>
  <Override PartName="/ppt/notesSlides/notesSlide7.xml" ContentType="application/vnd.openxmlformats-officedocument.presentationml.notesSlide+xml"/>
  <Override PartName="/ppt/comments/modernComment_2BB_33B7D1CB.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4"/>
    <p:sldMasterId id="2147483830" r:id="rId5"/>
  </p:sldMasterIdLst>
  <p:notesMasterIdLst>
    <p:notesMasterId r:id="rId17"/>
  </p:notesMasterIdLst>
  <p:handoutMasterIdLst>
    <p:handoutMasterId r:id="rId18"/>
  </p:handoutMasterIdLst>
  <p:sldIdLst>
    <p:sldId id="553" r:id="rId6"/>
    <p:sldId id="698" r:id="rId7"/>
    <p:sldId id="613" r:id="rId8"/>
    <p:sldId id="711" r:id="rId9"/>
    <p:sldId id="712" r:id="rId10"/>
    <p:sldId id="710" r:id="rId11"/>
    <p:sldId id="699" r:id="rId12"/>
    <p:sldId id="713" r:id="rId13"/>
    <p:sldId id="714" r:id="rId14"/>
    <p:sldId id="715" r:id="rId15"/>
    <p:sldId id="700" r:id="rId16"/>
  </p:sldIdLst>
  <p:sldSz cx="9144000" cy="6858000" type="screen4x3"/>
  <p:notesSz cx="6670675" cy="9777413"/>
  <p:defaultTex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p:defaultTextStyle>
  <p:extLst>
    <p:ext uri="{EFAFB233-063F-42B5-8137-9DF3F51BA10A}">
      <p15:sldGuideLst xmlns:p15="http://schemas.microsoft.com/office/powerpoint/2012/main">
        <p15:guide id="2" pos="748" userDrawn="1">
          <p15:clr>
            <a:srgbClr val="A4A3A4"/>
          </p15:clr>
        </p15:guide>
        <p15:guide id="3" orient="horz" pos="2886" userDrawn="1">
          <p15:clr>
            <a:srgbClr val="A4A3A4"/>
          </p15:clr>
        </p15:guide>
        <p15:guide id="4" orient="horz" pos="113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800710-48C8-0183-2946-FCDC91103AA6}" name="Eric Sacchetti" initials="ES" userId="84335fd346c70b56" providerId="Windows Live"/>
  <p188:author id="{3A7A2032-DD89-2545-EA6B-410722984DD0}" name="LeClair, Stephanie" initials="LS" userId="S::stephanie.leclair@powereng.com::e52ec158-fd36-4554-9c1b-dadfbe6720b5" providerId="AD"/>
  <p188:author id="{92DC4A35-69DC-F8A8-7276-53DE40FA5685}" name="Rice, Samuel F" initials="SR" userId="S::sfrice@burnsmcd.com::821b877e-9e98-42df-b0a4-fa53838d42bc" providerId="AD"/>
  <p188:author id="{DDB71637-E285-1C3D-E81E-0AAE7549E32A}" name="Bethany Rocha" initials="BR" userId="S::Bethany.Rocha@us.nationalgrid.com::1d188b79-7c52-426e-ae07-0dd29bb03ead" providerId="AD"/>
  <p188:author id="{FCA8B43D-C07B-A871-A9E8-CE8DD9EDD0F0}" name="Portante, Theresa" initials="PT" userId="S::tportante_bscgroup.com#ext#@nationalgridplc.onmicrosoft.com::a1775a82-2c57-41c7-b3ab-0f3fc032191a" providerId="AD"/>
  <p188:author id="{A180846A-4EEB-EC75-F37E-F6C4CF64E6AA}" name="Leah Gymziak" initials="LG" userId="S::leah.gymziak@us.nationalgrid.com::8fdfeb99-2f96-4f08-a6e6-c94184c9b552" providerId="AD"/>
  <p188:author id="{5A456F83-1E31-FEA9-EC60-5C6BB4267CA6}" name="Rocha, Bethany" initials="RB" userId="S::bethany.rocha@us.nationalgrid.com::1d188b79-7c52-426e-ae07-0dd29bb03ead" providerId="AD"/>
  <p188:author id="{DCE7C387-E480-8D5F-B161-4BE837A38F9E}" name="LeClair, Stephanie" initials="LS" userId="S::stephanie.leclair_powereng.com#ext#@nationalgridplc.onmicrosoft.com::38cbbfdf-1f16-4f53-92dc-56e84753bbc2" providerId="AD"/>
  <p188:author id="{41917195-617D-5268-3DE2-771EDE8F7FBB}" name="Farrell, Jessica T." initials="FJT" userId="S::Jessica.Farrell@us.nationalgrid.com::137ed3a5-c94e-4cc2-8bdc-372fb25741eb" providerId="AD"/>
  <p188:author id="{A3E08CF9-9346-C5EC-2FBD-580FDE47B32B}" name="Cameron, Ashtyn" initials="AC" userId="S::acameron@burnsmcd.com::a60bc6ce-932d-453c-b4d3-fd586ed6a43d" providerId="AD"/>
  <p188:author id="{F41B38FB-32D6-32B4-1CE4-0EE9FB7AA557}" name="Tyrrell, Michael" initials="TM" userId="S::Michael.Tyrrell@us.nationalgrid.com::12382e97-93aa-4a4d-a432-83fd1b85a5e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retz, Danielle" initials="AD" lastIdx="5" clrIdx="6">
    <p:extLst>
      <p:ext uri="{19B8F6BF-5375-455C-9EA6-DF929625EA0E}">
        <p15:presenceInfo xmlns:p15="http://schemas.microsoft.com/office/powerpoint/2012/main" userId="S::danielle.aretz@us.nationalgrid.com::a3fcde57-f87a-4a82-8270-eee2961fe431" providerId="AD"/>
      </p:ext>
    </p:extLst>
  </p:cmAuthor>
  <p:cmAuthor id="1" name="Zarah McGugan" initials="ZM" lastIdx="1" clrIdx="0"/>
  <p:cmAuthor id="8" name="Portante, Theresa" initials="PT [2]" lastIdx="2" clrIdx="7">
    <p:extLst>
      <p:ext uri="{19B8F6BF-5375-455C-9EA6-DF929625EA0E}">
        <p15:presenceInfo xmlns:p15="http://schemas.microsoft.com/office/powerpoint/2012/main" userId="S::tportante_bscgroup.com#ext#@nationalgridplc.onmicrosoft.com::a1775a82-2c57-41c7-b3ab-0f3fc032191a" providerId="AD"/>
      </p:ext>
    </p:extLst>
  </p:cmAuthor>
  <p:cmAuthor id="2" name="Matthews, Diedre" initials="MD" lastIdx="12" clrIdx="1">
    <p:extLst>
      <p:ext uri="{19B8F6BF-5375-455C-9EA6-DF929625EA0E}">
        <p15:presenceInfo xmlns:p15="http://schemas.microsoft.com/office/powerpoint/2012/main" userId="S::Diedre.Matthews@us.nationalgrid.com::ba85dc69-3ebf-4a54-8732-e73c5d51c71f" providerId="AD"/>
      </p:ext>
    </p:extLst>
  </p:cmAuthor>
  <p:cmAuthor id="9" name="Neves, Margaret" initials="NM" lastIdx="7" clrIdx="8">
    <p:extLst>
      <p:ext uri="{19B8F6BF-5375-455C-9EA6-DF929625EA0E}">
        <p15:presenceInfo xmlns:p15="http://schemas.microsoft.com/office/powerpoint/2012/main" userId="S::margaret.neves_powereng.com#ext#@nationalgridplc.onmicrosoft.com::643e8cf2-2200-4cdd-97a3-9c37f1830061" providerId="AD"/>
      </p:ext>
    </p:extLst>
  </p:cmAuthor>
  <p:cmAuthor id="3" name="Scarcella, Susan E." initials="SSE" lastIdx="1" clrIdx="2">
    <p:extLst>
      <p:ext uri="{19B8F6BF-5375-455C-9EA6-DF929625EA0E}">
        <p15:presenceInfo xmlns:p15="http://schemas.microsoft.com/office/powerpoint/2012/main" userId="S::Susan.Scarcella@us.nationalgrid.com::b46761d9-d481-4cd8-806c-a75e7d710858" providerId="AD"/>
      </p:ext>
    </p:extLst>
  </p:cmAuthor>
  <p:cmAuthor id="10" name="Farrell, Jessica T." initials="FT" lastIdx="1" clrIdx="9">
    <p:extLst>
      <p:ext uri="{19B8F6BF-5375-455C-9EA6-DF929625EA0E}">
        <p15:presenceInfo xmlns:p15="http://schemas.microsoft.com/office/powerpoint/2012/main" userId="S::jessica.farrell@us.nationalgrid.com::137ed3a5-c94e-4cc2-8bdc-372fb25741eb" providerId="AD"/>
      </p:ext>
    </p:extLst>
  </p:cmAuthor>
  <p:cmAuthor id="4" name="Portante, Theresa" initials="PT" lastIdx="1" clrIdx="3">
    <p:extLst>
      <p:ext uri="{19B8F6BF-5375-455C-9EA6-DF929625EA0E}">
        <p15:presenceInfo xmlns:p15="http://schemas.microsoft.com/office/powerpoint/2012/main" userId="S::TPortante@bscgroup.com::81bfb129-497f-47ae-ac44-96833402efc3" providerId="AD"/>
      </p:ext>
    </p:extLst>
  </p:cmAuthor>
  <p:cmAuthor id="11" name="LeClair, Stephanie" initials="LS [2]" lastIdx="6" clrIdx="10">
    <p:extLst>
      <p:ext uri="{19B8F6BF-5375-455C-9EA6-DF929625EA0E}">
        <p15:presenceInfo xmlns:p15="http://schemas.microsoft.com/office/powerpoint/2012/main" userId="S::stephanie.leclair_powereng.com#ext#@nationalgridplc.onmicrosoft.com::38cbbfdf-1f16-4f53-92dc-56e84753bbc2" providerId="AD"/>
      </p:ext>
    </p:extLst>
  </p:cmAuthor>
  <p:cmAuthor id="5" name="Sherman, Jeremy" initials="SJ" lastIdx="9" clrIdx="4">
    <p:extLst>
      <p:ext uri="{19B8F6BF-5375-455C-9EA6-DF929625EA0E}">
        <p15:presenceInfo xmlns:p15="http://schemas.microsoft.com/office/powerpoint/2012/main" userId="S::Jeremy.Sherman@us.nationalgrid.com::8ec6cfa9-9b1a-454d-b6d1-d54a9ca63d18" providerId="AD"/>
      </p:ext>
    </p:extLst>
  </p:cmAuthor>
  <p:cmAuthor id="6" name="LeClair, Stephanie" initials="LS" lastIdx="11" clrIdx="5">
    <p:extLst>
      <p:ext uri="{19B8F6BF-5375-455C-9EA6-DF929625EA0E}">
        <p15:presenceInfo xmlns:p15="http://schemas.microsoft.com/office/powerpoint/2012/main" userId="S::stephanie.leclair@powereng.com::e52ec158-fd36-4554-9c1b-dadfbe6720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AFE"/>
    <a:srgbClr val="CCF4FC"/>
    <a:srgbClr val="E9FE5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F281F1-BF80-FAB2-19D0-2E79F06D8BC9}" v="12" dt="2025-01-27T23:01:34.583"/>
    <p1510:client id="{25ACD979-9C08-AC6D-76EF-425AC45A9347}" v="163" dt="2025-01-27T22:47:56.661"/>
    <p1510:client id="{45A144D6-5082-0EC1-646F-5CDC174846BD}" v="67" dt="2025-01-27T22:02:45.243"/>
    <p1510:client id="{7FCCF262-F601-118A-D762-11B776DF2B46}" v="42" dt="2025-01-28T13:21:43.331"/>
    <p1510:client id="{A2C8DCA9-8BF7-4494-8243-EF3F8D17E8EA}" v="290" dt="2025-01-28T13:29:02.709"/>
    <p1510:client id="{C75F6F12-611F-1504-994D-B080ED57337D}" v="98" dt="2025-01-27T22:51:59.47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884" y="318"/>
      </p:cViewPr>
      <p:guideLst>
        <p:guide pos="748"/>
        <p:guide orient="horz" pos="2886"/>
        <p:guide orient="horz" pos="113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omments/modernComment_2BB_33B7D1CB.xml><?xml version="1.0" encoding="utf-8"?>
<p188:cmLst xmlns:a="http://schemas.openxmlformats.org/drawingml/2006/main" xmlns:r="http://schemas.openxmlformats.org/officeDocument/2006/relationships" xmlns:p188="http://schemas.microsoft.com/office/powerpoint/2018/8/main">
  <p188:cm id="{A35730E4-15C8-47C2-9A79-656AA2D8CFE7}" authorId="{DDB71637-E285-1C3D-E81E-0AAE7549E32A}" status="resolved" created="2025-01-22T15:47:13.628" complete="100000">
    <ac:txMkLst xmlns:ac="http://schemas.microsoft.com/office/drawing/2013/main/command">
      <pc:docMk xmlns:pc="http://schemas.microsoft.com/office/powerpoint/2013/main/command"/>
      <pc:sldMk xmlns:pc="http://schemas.microsoft.com/office/powerpoint/2013/main/command" cId="867684811" sldId="699"/>
      <ac:spMk id="20" creationId="{09B37B09-3A9A-0CE9-6A38-AD8EC58EA3B1}"/>
      <ac:txMk cp="0" len="159">
        <ac:context len="160" hash="2900645493"/>
      </ac:txMk>
    </ac:txMkLst>
    <p188:pos x="7215000" y="263066"/>
    <p188:txBody>
      <a:bodyPr/>
      <a:lstStyle/>
      <a:p>
        <a:r>
          <a:rPr lang="en-US"/>
          <a:t>When and what was done?</a:t>
        </a:r>
      </a:p>
    </p188:txBody>
    <p188:extLst>
      <p:ext xmlns:p="http://schemas.openxmlformats.org/presentationml/2006/main" uri="{57CB4572-C831-44C2-8A1C-0ADB6CCDFE69}">
        <p223:reactions xmlns:p223="http://schemas.microsoft.com/office/powerpoint/2022/03/main">
          <p223:rxn type="👍">
            <p223:instance time="2025-01-27T15:48:28.098" authorId="{DDB71637-E285-1C3D-E81E-0AAE7549E32A}"/>
          </p223:rxn>
        </p223:reactions>
      </p:ext>
    </p188:extLst>
  </p188:cm>
  <p188:cm id="{D8E8BD77-0EC6-46FC-BA4E-0DD5C27D2673}" authorId="{DDB71637-E285-1C3D-E81E-0AAE7549E32A}" status="resolved" created="2025-01-22T15:47:50.236" complete="100000">
    <ac:txMkLst xmlns:ac="http://schemas.microsoft.com/office/drawing/2013/main/command">
      <pc:docMk xmlns:pc="http://schemas.microsoft.com/office/powerpoint/2013/main/command"/>
      <pc:sldMk xmlns:pc="http://schemas.microsoft.com/office/powerpoint/2013/main/command" cId="867684811" sldId="699"/>
      <ac:spMk id="22" creationId="{6E4107BF-1377-C8AD-58EE-111BC1037F3B}"/>
      <ac:txMk cp="25" len="23">
        <ac:context len="60" hash="2705731209"/>
      </ac:txMk>
    </ac:txMkLst>
    <p188:pos x="2997466" y="611087"/>
    <p188:txBody>
      <a:bodyPr/>
      <a:lstStyle/>
      <a:p>
        <a:r>
          <a:rPr lang="en-US"/>
          <a:t>What will be the anticipated start to veg maint</a:t>
        </a:r>
      </a:p>
    </p188:txBody>
  </p188:cm>
  <p188:cm id="{33C4B39C-BB35-4FF6-83E2-79275231C603}" authorId="{DDB71637-E285-1C3D-E81E-0AAE7549E32A}" created="2025-01-22T15:48:11.292">
    <ac:txMkLst xmlns:ac="http://schemas.microsoft.com/office/drawing/2013/main/command">
      <pc:docMk xmlns:pc="http://schemas.microsoft.com/office/powerpoint/2013/main/command"/>
      <pc:sldMk xmlns:pc="http://schemas.microsoft.com/office/powerpoint/2013/main/command" cId="867684811" sldId="699"/>
      <ac:spMk id="24" creationId="{A3E151F4-43F3-A5A1-7D8C-B6AB9227A3C1}"/>
      <ac:txMk cp="0" len="66">
        <ac:context len="68" hash="3808058193"/>
      </ac:txMk>
    </ac:txMkLst>
    <p188:pos x="3267073" y="264755"/>
    <p188:txBody>
      <a:bodyPr/>
      <a:lstStyle/>
      <a:p>
        <a:r>
          <a:rPr lang="en-US"/>
          <a:t>What is the permitting schedule and what does that entail</a:t>
        </a:r>
      </a:p>
    </p188:txBody>
  </p188:cm>
  <p188:cm id="{3DDB9244-B5D7-49EE-B74D-16A2C0180E33}" authorId="{DDB71637-E285-1C3D-E81E-0AAE7549E32A}" created="2025-01-22T15:48:26.411">
    <ac:txMkLst xmlns:ac="http://schemas.microsoft.com/office/drawing/2013/main/command">
      <pc:docMk xmlns:pc="http://schemas.microsoft.com/office/powerpoint/2013/main/command"/>
      <pc:sldMk xmlns:pc="http://schemas.microsoft.com/office/powerpoint/2013/main/command" cId="867684811" sldId="699"/>
      <ac:spMk id="26" creationId="{93491B73-25EA-18B6-2800-904C939AF980}"/>
      <ac:txMk cp="0" len="97">
        <ac:context len="98" hash="1467542002"/>
      </ac:txMk>
    </ac:txMkLst>
    <p188:pos x="4632755" y="260514"/>
    <p188:txBody>
      <a:bodyPr/>
      <a:lstStyle/>
      <a:p>
        <a:r>
          <a:rPr lang="en-US"/>
          <a:t>What is the construction and restoration timeline?</a:t>
        </a:r>
      </a:p>
    </p188:txBody>
  </p188:cm>
</p188:cmLst>
</file>

<file path=ppt/comments/modernComment_2C6_41E9DC8.xml><?xml version="1.0" encoding="utf-8"?>
<p188:cmLst xmlns:a="http://schemas.openxmlformats.org/drawingml/2006/main" xmlns:r="http://schemas.openxmlformats.org/officeDocument/2006/relationships" xmlns:p188="http://schemas.microsoft.com/office/powerpoint/2018/8/main">
  <p188:cm id="{37C6474A-DFC1-4D33-9D88-288CA251AE23}" authorId="{DDB71637-E285-1C3D-E81E-0AAE7549E32A}" created="2025-01-22T15:49:09.284">
    <ac:deMkLst xmlns:ac="http://schemas.microsoft.com/office/drawing/2013/main/command">
      <pc:docMk xmlns:pc="http://schemas.microsoft.com/office/powerpoint/2013/main/command"/>
      <pc:sldMk xmlns:pc="http://schemas.microsoft.com/office/powerpoint/2013/main/command" cId="69115336" sldId="710"/>
      <ac:picMk id="7" creationId="{0514976D-39E8-980B-478D-7078067FA958}"/>
    </ac:deMkLst>
    <p188:txBody>
      <a:bodyPr/>
      <a:lstStyle/>
      <a:p>
        <a:r>
          <a:rPr lang="en-US"/>
          <a:t>What permitting is necessary and what information can we put in this slide?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p:cNvSpPr>
            <a:spLocks noGrp="1" noChangeArrowheads="1"/>
          </p:cNvSpPr>
          <p:nvPr>
            <p:ph type="hdr" sz="quarter"/>
          </p:nvPr>
        </p:nvSpPr>
        <p:spPr bwMode="auto">
          <a:xfrm>
            <a:off x="1" y="1"/>
            <a:ext cx="2890916" cy="4882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ＭＳ Ｐゴシック" pitchFamily="-105" charset="-128"/>
                <a:cs typeface="+mn-cs"/>
              </a:defRPr>
            </a:lvl1pPr>
          </a:lstStyle>
          <a:p>
            <a:pPr>
              <a:defRPr/>
            </a:pPr>
            <a:endParaRPr lang="en-US"/>
          </a:p>
        </p:txBody>
      </p:sp>
      <p:sp>
        <p:nvSpPr>
          <p:cNvPr id="9219" name="Rectangle 1027"/>
          <p:cNvSpPr>
            <a:spLocks noGrp="1" noChangeArrowheads="1"/>
          </p:cNvSpPr>
          <p:nvPr>
            <p:ph type="dt" sz="quarter" idx="1"/>
          </p:nvPr>
        </p:nvSpPr>
        <p:spPr bwMode="auto">
          <a:xfrm>
            <a:off x="3779761" y="1"/>
            <a:ext cx="2890915" cy="4882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ＭＳ Ｐゴシック" pitchFamily="-105" charset="-128"/>
                <a:cs typeface="+mn-cs"/>
              </a:defRPr>
            </a:lvl1pPr>
          </a:lstStyle>
          <a:p>
            <a:pPr>
              <a:defRPr/>
            </a:pPr>
            <a:fld id="{D8211FFE-B3EB-1B4F-A849-3CF65CAE83E6}" type="datetime1">
              <a:rPr lang="en-GB" smtClean="0"/>
              <a:t>28/01/2025</a:t>
            </a:fld>
            <a:endParaRPr lang="en-US"/>
          </a:p>
        </p:txBody>
      </p:sp>
      <p:sp>
        <p:nvSpPr>
          <p:cNvPr id="9220" name="Rectangle 1028"/>
          <p:cNvSpPr>
            <a:spLocks noGrp="1" noChangeArrowheads="1"/>
          </p:cNvSpPr>
          <p:nvPr>
            <p:ph type="ftr" sz="quarter" idx="2"/>
          </p:nvPr>
        </p:nvSpPr>
        <p:spPr bwMode="auto">
          <a:xfrm>
            <a:off x="1" y="9289191"/>
            <a:ext cx="2890916" cy="48822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ＭＳ Ｐゴシック" pitchFamily="-105" charset="-128"/>
                <a:cs typeface="+mn-cs"/>
              </a:defRPr>
            </a:lvl1pPr>
          </a:lstStyle>
          <a:p>
            <a:pPr>
              <a:defRPr/>
            </a:pPr>
            <a:endParaRPr lang="en-US"/>
          </a:p>
        </p:txBody>
      </p:sp>
      <p:sp>
        <p:nvSpPr>
          <p:cNvPr id="9221" name="Rectangle 1029"/>
          <p:cNvSpPr>
            <a:spLocks noGrp="1" noChangeArrowheads="1"/>
          </p:cNvSpPr>
          <p:nvPr>
            <p:ph type="sldNum" sz="quarter" idx="3"/>
          </p:nvPr>
        </p:nvSpPr>
        <p:spPr bwMode="auto">
          <a:xfrm>
            <a:off x="3779761" y="9289191"/>
            <a:ext cx="2890915" cy="48822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ＭＳ Ｐゴシック" pitchFamily="-105" charset="-128"/>
                <a:cs typeface="+mn-cs"/>
              </a:defRPr>
            </a:lvl1pPr>
          </a:lstStyle>
          <a:p>
            <a:pPr>
              <a:defRPr/>
            </a:pPr>
            <a:fld id="{350ECF5C-888C-41F6-A366-B80CE9FF0D57}" type="slidenum">
              <a:rPr lang="en-GB"/>
              <a:pPr>
                <a:defRPr/>
              </a:pPr>
              <a:t>‹#›</a:t>
            </a:fld>
            <a:endParaRPr lang="en-GB"/>
          </a:p>
        </p:txBody>
      </p:sp>
    </p:spTree>
    <p:extLst>
      <p:ext uri="{BB962C8B-B14F-4D97-AF65-F5344CB8AC3E}">
        <p14:creationId xmlns:p14="http://schemas.microsoft.com/office/powerpoint/2010/main" val="6811783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bwMode="auto">
          <a:xfrm>
            <a:off x="1" y="1"/>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08547" name="Rectangle 3"/>
          <p:cNvSpPr>
            <a:spLocks noGrp="1" noChangeArrowheads="1"/>
          </p:cNvSpPr>
          <p:nvPr>
            <p:ph type="dt" idx="1"/>
          </p:nvPr>
        </p:nvSpPr>
        <p:spPr bwMode="auto">
          <a:xfrm>
            <a:off x="3778312" y="1"/>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C31C4EFE-BC34-5643-BA96-233A28E9007A}" type="datetime1">
              <a:rPr lang="en-GB" smtClean="0"/>
              <a:t>28/01/2025</a:t>
            </a:fld>
            <a:endParaRPr lang="en-GB"/>
          </a:p>
        </p:txBody>
      </p:sp>
      <p:sp>
        <p:nvSpPr>
          <p:cNvPr id="108548" name="Rectangle 4"/>
          <p:cNvSpPr>
            <a:spLocks noGrp="1" noRot="1" noChangeAspect="1" noChangeArrowheads="1" noTextEdit="1"/>
          </p:cNvSpPr>
          <p:nvPr>
            <p:ph type="sldImg" idx="2"/>
          </p:nvPr>
        </p:nvSpPr>
        <p:spPr bwMode="auto">
          <a:xfrm>
            <a:off x="892175" y="733425"/>
            <a:ext cx="4886325" cy="366553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8549" name="Rectangle 5"/>
          <p:cNvSpPr>
            <a:spLocks noGrp="1" noChangeArrowheads="1"/>
          </p:cNvSpPr>
          <p:nvPr>
            <p:ph type="body" sz="quarter" idx="3"/>
          </p:nvPr>
        </p:nvSpPr>
        <p:spPr bwMode="auto">
          <a:xfrm>
            <a:off x="667358" y="4644596"/>
            <a:ext cx="5335961" cy="4398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8550" name="Rectangle 6"/>
          <p:cNvSpPr>
            <a:spLocks noGrp="1" noChangeArrowheads="1"/>
          </p:cNvSpPr>
          <p:nvPr>
            <p:ph type="ftr" sz="quarter" idx="4"/>
          </p:nvPr>
        </p:nvSpPr>
        <p:spPr bwMode="auto">
          <a:xfrm>
            <a:off x="1" y="9287575"/>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08551" name="Rectangle 7"/>
          <p:cNvSpPr>
            <a:spLocks noGrp="1" noChangeArrowheads="1"/>
          </p:cNvSpPr>
          <p:nvPr>
            <p:ph type="sldNum" sz="quarter" idx="5"/>
          </p:nvPr>
        </p:nvSpPr>
        <p:spPr bwMode="auto">
          <a:xfrm>
            <a:off x="3778312" y="9287575"/>
            <a:ext cx="2890916" cy="48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D779895-3E67-4CB8-BE0C-23F3FD5FF7F3}" type="slidenum">
              <a:rPr lang="en-GB"/>
              <a:pPr/>
              <a:t>‹#›</a:t>
            </a:fld>
            <a:endParaRPr lang="en-GB"/>
          </a:p>
        </p:txBody>
      </p:sp>
    </p:spTree>
    <p:extLst>
      <p:ext uri="{BB962C8B-B14F-4D97-AF65-F5344CB8AC3E}">
        <p14:creationId xmlns:p14="http://schemas.microsoft.com/office/powerpoint/2010/main" val="1688616298"/>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600" kern="1200">
        <a:solidFill>
          <a:schemeClr val="tx1"/>
        </a:solidFill>
        <a:latin typeface="Arial" charset="0"/>
        <a:ea typeface="+mn-ea"/>
        <a:cs typeface="+mn-cs"/>
      </a:defRPr>
    </a:lvl1pPr>
    <a:lvl2pPr marL="609539" algn="l" rtl="0" fontAlgn="base">
      <a:spcBef>
        <a:spcPct val="30000"/>
      </a:spcBef>
      <a:spcAft>
        <a:spcPct val="0"/>
      </a:spcAft>
      <a:defRPr sz="1600" kern="1200">
        <a:solidFill>
          <a:schemeClr val="tx1"/>
        </a:solidFill>
        <a:latin typeface="Arial" charset="0"/>
        <a:ea typeface="+mn-ea"/>
        <a:cs typeface="+mn-cs"/>
      </a:defRPr>
    </a:lvl2pPr>
    <a:lvl3pPr marL="1219080" algn="l" rtl="0" fontAlgn="base">
      <a:spcBef>
        <a:spcPct val="30000"/>
      </a:spcBef>
      <a:spcAft>
        <a:spcPct val="0"/>
      </a:spcAft>
      <a:defRPr sz="1600" kern="1200">
        <a:solidFill>
          <a:schemeClr val="tx1"/>
        </a:solidFill>
        <a:latin typeface="Arial" charset="0"/>
        <a:ea typeface="+mn-ea"/>
        <a:cs typeface="+mn-cs"/>
      </a:defRPr>
    </a:lvl3pPr>
    <a:lvl4pPr marL="1828618" algn="l" rtl="0" fontAlgn="base">
      <a:spcBef>
        <a:spcPct val="30000"/>
      </a:spcBef>
      <a:spcAft>
        <a:spcPct val="0"/>
      </a:spcAft>
      <a:defRPr sz="1600" kern="1200">
        <a:solidFill>
          <a:schemeClr val="tx1"/>
        </a:solidFill>
        <a:latin typeface="Arial" charset="0"/>
        <a:ea typeface="+mn-ea"/>
        <a:cs typeface="+mn-cs"/>
      </a:defRPr>
    </a:lvl4pPr>
    <a:lvl5pPr marL="2438158" algn="l" rtl="0" fontAlgn="base">
      <a:spcBef>
        <a:spcPct val="30000"/>
      </a:spcBef>
      <a:spcAft>
        <a:spcPct val="0"/>
      </a:spcAft>
      <a:defRPr sz="1600" kern="1200">
        <a:solidFill>
          <a:schemeClr val="tx1"/>
        </a:solidFill>
        <a:latin typeface="Arial" charset="0"/>
        <a:ea typeface="+mn-ea"/>
        <a:cs typeface="+mn-cs"/>
      </a:defRPr>
    </a:lvl5pPr>
    <a:lvl6pPr marL="3047696" algn="l" defTabSz="1219080" rtl="0" eaLnBrk="1" latinLnBrk="0" hangingPunct="1">
      <a:defRPr sz="1600" kern="1200">
        <a:solidFill>
          <a:schemeClr val="tx1"/>
        </a:solidFill>
        <a:latin typeface="+mn-lt"/>
        <a:ea typeface="+mn-ea"/>
        <a:cs typeface="+mn-cs"/>
      </a:defRPr>
    </a:lvl6pPr>
    <a:lvl7pPr marL="3657235" algn="l" defTabSz="1219080" rtl="0" eaLnBrk="1" latinLnBrk="0" hangingPunct="1">
      <a:defRPr sz="1600" kern="1200">
        <a:solidFill>
          <a:schemeClr val="tx1"/>
        </a:solidFill>
        <a:latin typeface="+mn-lt"/>
        <a:ea typeface="+mn-ea"/>
        <a:cs typeface="+mn-cs"/>
      </a:defRPr>
    </a:lvl7pPr>
    <a:lvl8pPr marL="4266773" algn="l" defTabSz="1219080" rtl="0" eaLnBrk="1" latinLnBrk="0" hangingPunct="1">
      <a:defRPr sz="1600" kern="1200">
        <a:solidFill>
          <a:schemeClr val="tx1"/>
        </a:solidFill>
        <a:latin typeface="+mn-lt"/>
        <a:ea typeface="+mn-ea"/>
        <a:cs typeface="+mn-cs"/>
      </a:defRPr>
    </a:lvl8pPr>
    <a:lvl9pPr marL="4876313" algn="l" defTabSz="121908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9546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sz="1800">
              <a:solidFill>
                <a:srgbClr val="444444"/>
              </a:solidFill>
              <a:cs typeface="Arial" charset="0"/>
            </a:endParaRPr>
          </a:p>
        </p:txBody>
      </p:sp>
    </p:spTree>
    <p:extLst>
      <p:ext uri="{BB962C8B-B14F-4D97-AF65-F5344CB8AC3E}">
        <p14:creationId xmlns:p14="http://schemas.microsoft.com/office/powerpoint/2010/main" val="1397347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Thank you </a:t>
            </a:r>
          </a:p>
        </p:txBody>
      </p:sp>
    </p:spTree>
    <p:extLst>
      <p:ext uri="{BB962C8B-B14F-4D97-AF65-F5344CB8AC3E}">
        <p14:creationId xmlns:p14="http://schemas.microsoft.com/office/powerpoint/2010/main" val="1957115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sz="1800">
              <a:solidFill>
                <a:srgbClr val="444444"/>
              </a:solidFill>
              <a:cs typeface="Arial" charset="0"/>
            </a:endParaRPr>
          </a:p>
        </p:txBody>
      </p:sp>
    </p:spTree>
    <p:extLst>
      <p:ext uri="{BB962C8B-B14F-4D97-AF65-F5344CB8AC3E}">
        <p14:creationId xmlns:p14="http://schemas.microsoft.com/office/powerpoint/2010/main" val="3681067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Tree>
    <p:extLst>
      <p:ext uri="{BB962C8B-B14F-4D97-AF65-F5344CB8AC3E}">
        <p14:creationId xmlns:p14="http://schemas.microsoft.com/office/powerpoint/2010/main" val="1205205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Tree>
    <p:extLst>
      <p:ext uri="{BB962C8B-B14F-4D97-AF65-F5344CB8AC3E}">
        <p14:creationId xmlns:p14="http://schemas.microsoft.com/office/powerpoint/2010/main" val="2528105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Arial"/>
            </a:endParaRPr>
          </a:p>
        </p:txBody>
      </p:sp>
    </p:spTree>
    <p:extLst>
      <p:ext uri="{BB962C8B-B14F-4D97-AF65-F5344CB8AC3E}">
        <p14:creationId xmlns:p14="http://schemas.microsoft.com/office/powerpoint/2010/main" val="2852197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Tree>
    <p:extLst>
      <p:ext uri="{BB962C8B-B14F-4D97-AF65-F5344CB8AC3E}">
        <p14:creationId xmlns:p14="http://schemas.microsoft.com/office/powerpoint/2010/main" val="4157274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sz="1800" b="0">
              <a:solidFill>
                <a:srgbClr val="444444"/>
              </a:solidFill>
              <a:cs typeface="Arial"/>
            </a:endParaRPr>
          </a:p>
        </p:txBody>
      </p:sp>
    </p:spTree>
    <p:extLst>
      <p:ext uri="{BB962C8B-B14F-4D97-AF65-F5344CB8AC3E}">
        <p14:creationId xmlns:p14="http://schemas.microsoft.com/office/powerpoint/2010/main" val="2288961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2D204-E03C-29B6-18B6-A0C5554664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35207-3BD7-3ADA-CA43-807630416E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6E3790-4549-83BF-B444-FA70C4F442DE}"/>
              </a:ext>
            </a:extLst>
          </p:cNvPr>
          <p:cNvSpPr>
            <a:spLocks noGrp="1"/>
          </p:cNvSpPr>
          <p:nvPr>
            <p:ph type="body" idx="1"/>
          </p:nvPr>
        </p:nvSpPr>
        <p:spPr/>
        <p:txBody>
          <a:bodyPr/>
          <a:lstStyle/>
          <a:p>
            <a:pPr algn="l" rtl="0" fontAlgn="base"/>
            <a:endParaRPr lang="en-US" sz="1800" b="0">
              <a:solidFill>
                <a:srgbClr val="444444"/>
              </a:solidFill>
              <a:cs typeface="Arial"/>
            </a:endParaRPr>
          </a:p>
        </p:txBody>
      </p:sp>
    </p:spTree>
    <p:extLst>
      <p:ext uri="{BB962C8B-B14F-4D97-AF65-F5344CB8AC3E}">
        <p14:creationId xmlns:p14="http://schemas.microsoft.com/office/powerpoint/2010/main" val="3694218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140AC-EC87-5524-534A-09C22BC4C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49AFF-808D-7EB3-407F-B08BE0965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962E4F-0D82-3D5F-D0BB-69723450DE3A}"/>
              </a:ext>
            </a:extLst>
          </p:cNvPr>
          <p:cNvSpPr>
            <a:spLocks noGrp="1"/>
          </p:cNvSpPr>
          <p:nvPr>
            <p:ph type="body" idx="1"/>
          </p:nvPr>
        </p:nvSpPr>
        <p:spPr/>
        <p:txBody>
          <a:bodyPr/>
          <a:lstStyle/>
          <a:p>
            <a:pPr algn="l" rtl="0" fontAlgn="base"/>
            <a:endParaRPr lang="en-US" sz="1800" b="0">
              <a:solidFill>
                <a:srgbClr val="444444"/>
              </a:solidFill>
              <a:cs typeface="Arial"/>
            </a:endParaRPr>
          </a:p>
        </p:txBody>
      </p:sp>
    </p:spTree>
    <p:extLst>
      <p:ext uri="{BB962C8B-B14F-4D97-AF65-F5344CB8AC3E}">
        <p14:creationId xmlns:p14="http://schemas.microsoft.com/office/powerpoint/2010/main" val="3258245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3.sv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5.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3.svg"/><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D47BFF-EB9B-48D5-85DC-0693B2A46311}"/>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5C48C6DC-682E-4721-829A-31576897B293}"/>
              </a:ext>
            </a:extLst>
          </p:cNvPr>
          <p:cNvSpPr>
            <a:spLocks noGrp="1"/>
          </p:cNvSpPr>
          <p:nvPr>
            <p:ph type="ftr" sz="quarter" idx="10"/>
          </p:nvPr>
        </p:nvSpPr>
        <p:spPr/>
        <p:txBody>
          <a:bodyPr/>
          <a:lstStyle/>
          <a:p>
            <a:pPr>
              <a:tabLst>
                <a:tab pos="989013" algn="l"/>
              </a:tabLst>
            </a:pPr>
            <a:r>
              <a:rPr lang="fr-FR"/>
              <a:t>| [Insert document title] | [Insert date]</a:t>
            </a:r>
          </a:p>
        </p:txBody>
      </p:sp>
    </p:spTree>
    <p:extLst>
      <p:ext uri="{BB962C8B-B14F-4D97-AF65-F5344CB8AC3E}">
        <p14:creationId xmlns:p14="http://schemas.microsoft.com/office/powerpoint/2010/main" val="353704472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7" name="Rectangle 26"/>
          <p:cNvSpPr/>
          <p:nvPr userDrawn="1"/>
        </p:nvSpPr>
        <p:spPr bwMode="auto">
          <a:xfrm>
            <a:off x="0" y="-2"/>
            <a:ext cx="9177556" cy="6917269"/>
          </a:xfrm>
          <a:prstGeom prst="rect">
            <a:avLst/>
          </a:prstGeom>
          <a:solidFill>
            <a:schemeClr val="accent1"/>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3" name="Footer Placeholder 2"/>
          <p:cNvSpPr>
            <a:spLocks noGrp="1"/>
          </p:cNvSpPr>
          <p:nvPr>
            <p:ph type="ftr" sz="quarter" idx="10"/>
          </p:nvPr>
        </p:nvSpPr>
        <p:spPr/>
        <p:txBody>
          <a:bodyPr/>
          <a:lstStyle/>
          <a:p>
            <a:pPr>
              <a:tabLst>
                <a:tab pos="989013" algn="l"/>
              </a:tabLst>
            </a:pPr>
            <a:r>
              <a:rPr lang="fr-FR"/>
              <a:t>| [Insert document title] | [Insert date]</a:t>
            </a:r>
          </a:p>
        </p:txBody>
      </p:sp>
      <p:sp>
        <p:nvSpPr>
          <p:cNvPr id="4" name="Title 1">
            <a:extLst>
              <a:ext uri="{FF2B5EF4-FFF2-40B4-BE49-F238E27FC236}">
                <a16:creationId xmlns:a16="http://schemas.microsoft.com/office/drawing/2014/main" id="{65406806-C157-486B-910B-A52A24A4AABC}"/>
              </a:ext>
            </a:extLst>
          </p:cNvPr>
          <p:cNvSpPr>
            <a:spLocks noGrp="1"/>
          </p:cNvSpPr>
          <p:nvPr>
            <p:ph type="title"/>
          </p:nvPr>
        </p:nvSpPr>
        <p:spPr>
          <a:xfrm>
            <a:off x="429990" y="1458070"/>
            <a:ext cx="4033839" cy="1157385"/>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5" name="Text Placeholder 9">
            <a:extLst>
              <a:ext uri="{FF2B5EF4-FFF2-40B4-BE49-F238E27FC236}">
                <a16:creationId xmlns:a16="http://schemas.microsoft.com/office/drawing/2014/main" id="{FF50055F-31FC-4AB6-89E2-4D2F6BB14247}"/>
              </a:ext>
            </a:extLst>
          </p:cNvPr>
          <p:cNvSpPr>
            <a:spLocks noGrp="1"/>
          </p:cNvSpPr>
          <p:nvPr>
            <p:ph type="body" sz="quarter" idx="11" hasCustomPrompt="1"/>
          </p:nvPr>
        </p:nvSpPr>
        <p:spPr>
          <a:xfrm>
            <a:off x="426571" y="3467400"/>
            <a:ext cx="4033839" cy="523220"/>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pic>
        <p:nvPicPr>
          <p:cNvPr id="6" name="Picture 5"/>
          <p:cNvPicPr>
            <a:picLocks noChangeAspect="1"/>
          </p:cNvPicPr>
          <p:nvPr userDrawn="1"/>
        </p:nvPicPr>
        <p:blipFill rotWithShape="1">
          <a:blip r:embed="rId2"/>
          <a:srcRect l="7480" t="27066" r="32612"/>
          <a:stretch/>
        </p:blipFill>
        <p:spPr>
          <a:xfrm rot="16200000" flipV="1">
            <a:off x="4005893" y="893576"/>
            <a:ext cx="6065240" cy="4278086"/>
          </a:xfrm>
          <a:prstGeom prst="rect">
            <a:avLst/>
          </a:prstGeom>
        </p:spPr>
      </p:pic>
      <p:grpSp>
        <p:nvGrpSpPr>
          <p:cNvPr id="7" name="Group 6"/>
          <p:cNvGrpSpPr/>
          <p:nvPr userDrawn="1"/>
        </p:nvGrpSpPr>
        <p:grpSpPr>
          <a:xfrm>
            <a:off x="426571" y="6133625"/>
            <a:ext cx="1905000" cy="401519"/>
            <a:chOff x="2910342" y="325575"/>
            <a:chExt cx="5928968" cy="1249653"/>
          </a:xfrm>
        </p:grpSpPr>
        <p:sp>
          <p:nvSpPr>
            <p:cNvPr id="8" name="Freeform: Shape 35"/>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9" name="Freeform: Shape 37"/>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10" name="Freeform: Shape 38"/>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11" name="Freeform: Shape 41"/>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12" name="Freeform: Shape 42"/>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13" name="Freeform: Shape 43"/>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14" name="Freeform: Shape 45"/>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15" name="Freeform: Shape 46"/>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16" name="Freeform: Shape 47"/>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17" name="Freeform: Shape 48"/>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18" name="Freeform: Shape 49"/>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19" name="Freeform: Shape 5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20" name="Freeform: Shape 51"/>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21" name="Freeform: Shape 52"/>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22" name="Freeform: Shape 5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23" name="Freeform: Shape 54"/>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24" name="Freeform: Shape 55"/>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25" name="Freeform: Shape 56"/>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26" name="Freeform: Shape 57"/>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284194171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4" name="Title 1">
            <a:extLst>
              <a:ext uri="{FF2B5EF4-FFF2-40B4-BE49-F238E27FC236}">
                <a16:creationId xmlns:a16="http://schemas.microsoft.com/office/drawing/2014/main" id="{65406806-C157-486B-910B-A52A24A4AABC}"/>
              </a:ext>
            </a:extLst>
          </p:cNvPr>
          <p:cNvSpPr>
            <a:spLocks noGrp="1"/>
          </p:cNvSpPr>
          <p:nvPr>
            <p:ph type="title"/>
          </p:nvPr>
        </p:nvSpPr>
        <p:spPr>
          <a:xfrm>
            <a:off x="405698" y="1411820"/>
            <a:ext cx="4033839" cy="1157385"/>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5"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26571" y="3467400"/>
            <a:ext cx="4033839" cy="523220"/>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pic>
        <p:nvPicPr>
          <p:cNvPr id="7" name="Picture 6"/>
          <p:cNvPicPr>
            <a:picLocks noChangeAspect="1"/>
          </p:cNvPicPr>
          <p:nvPr userDrawn="1"/>
        </p:nvPicPr>
        <p:blipFill rotWithShape="1">
          <a:blip r:embed="rId2"/>
          <a:srcRect l="7480" t="27066" r="32612"/>
          <a:stretch/>
        </p:blipFill>
        <p:spPr>
          <a:xfrm flipV="1">
            <a:off x="2818701" y="2267565"/>
            <a:ext cx="6316910" cy="4607213"/>
          </a:xfrm>
          <a:prstGeom prst="rect">
            <a:avLst/>
          </a:prstGeom>
        </p:spPr>
      </p:pic>
      <p:grpSp>
        <p:nvGrpSpPr>
          <p:cNvPr id="8" name="Group 7"/>
          <p:cNvGrpSpPr/>
          <p:nvPr userDrawn="1"/>
        </p:nvGrpSpPr>
        <p:grpSpPr>
          <a:xfrm>
            <a:off x="426571" y="6133625"/>
            <a:ext cx="1905000" cy="401519"/>
            <a:chOff x="2910342" y="325575"/>
            <a:chExt cx="5928968" cy="1249653"/>
          </a:xfrm>
        </p:grpSpPr>
        <p:sp>
          <p:nvSpPr>
            <p:cNvPr id="9" name="Freeform: Shape 35"/>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10" name="Freeform: Shape 37"/>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11" name="Freeform: Shape 38"/>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12" name="Freeform: Shape 41"/>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13" name="Freeform: Shape 42"/>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14" name="Freeform: Shape 43"/>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15" name="Freeform: Shape 45"/>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16" name="Freeform: Shape 46"/>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17" name="Freeform: Shape 47"/>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18" name="Freeform: Shape 48"/>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19" name="Freeform: Shape 49"/>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20" name="Freeform: Shape 5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21" name="Freeform: Shape 51"/>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22" name="Freeform: Shape 52"/>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23" name="Freeform: Shape 5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24" name="Freeform: Shape 54"/>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25" name="Freeform: Shape 55"/>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26" name="Freeform: Shape 56"/>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27" name="Freeform: Shape 57"/>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86288984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50830" y="3044279"/>
            <a:ext cx="3941783"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12730" y="1052526"/>
            <a:ext cx="2598742" cy="1769715"/>
          </a:xfrm>
        </p:spPr>
        <p:txBody>
          <a:bodyPr anchor="b" anchorCtr="0"/>
          <a:lstStyle>
            <a:lvl1pPr>
              <a:defRPr sz="11500">
                <a:solidFill>
                  <a:schemeClr val="bg1"/>
                </a:solidFill>
              </a:defRPr>
            </a:lvl1pPr>
          </a:lstStyle>
          <a:p>
            <a:pPr lvl="0"/>
            <a:r>
              <a:rPr lang="en-US"/>
              <a:t>##</a:t>
            </a:r>
            <a:endParaRPr lang="en-GB"/>
          </a:p>
        </p:txBody>
      </p:sp>
      <p:sp>
        <p:nvSpPr>
          <p:cNvPr id="38" name="Picture Placeholder 37">
            <a:extLst>
              <a:ext uri="{FF2B5EF4-FFF2-40B4-BE49-F238E27FC236}">
                <a16:creationId xmlns:a16="http://schemas.microsoft.com/office/drawing/2014/main" id="{09CC1F6E-8547-404B-8A3D-7CD83974A0BC}"/>
              </a:ext>
            </a:extLst>
          </p:cNvPr>
          <p:cNvSpPr>
            <a:spLocks noGrp="1"/>
          </p:cNvSpPr>
          <p:nvPr>
            <p:ph type="pic" sz="quarter" idx="18" hasCustomPrompt="1"/>
          </p:nvPr>
        </p:nvSpPr>
        <p:spPr bwMode="gray">
          <a:xfrm>
            <a:off x="4052700" y="6368"/>
            <a:ext cx="5091300" cy="6851632"/>
          </a:xfrm>
          <a:custGeom>
            <a:avLst/>
            <a:gdLst>
              <a:gd name="connsiteX0" fmla="*/ 2375514 w 5091300"/>
              <a:gd name="connsiteY0" fmla="*/ 0 h 6851632"/>
              <a:gd name="connsiteX1" fmla="*/ 5091300 w 5091300"/>
              <a:gd name="connsiteY1" fmla="*/ 0 h 6851632"/>
              <a:gd name="connsiteX2" fmla="*/ 5091300 w 5091300"/>
              <a:gd name="connsiteY2" fmla="*/ 6851632 h 6851632"/>
              <a:gd name="connsiteX3" fmla="*/ 4476116 w 5091300"/>
              <a:gd name="connsiteY3" fmla="*/ 6851632 h 6851632"/>
              <a:gd name="connsiteX4" fmla="*/ 0 w 5091300"/>
              <a:gd name="connsiteY4" fmla="*/ 2375516 h 6851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300" h="6851632">
                <a:moveTo>
                  <a:pt x="2375514" y="0"/>
                </a:moveTo>
                <a:lnTo>
                  <a:pt x="5091300" y="0"/>
                </a:lnTo>
                <a:lnTo>
                  <a:pt x="5091300" y="6851632"/>
                </a:lnTo>
                <a:lnTo>
                  <a:pt x="4476116" y="6851632"/>
                </a:lnTo>
                <a:lnTo>
                  <a:pt x="0" y="2375516"/>
                </a:lnTo>
                <a:close/>
              </a:path>
            </a:pathLst>
          </a:custGeom>
          <a:solidFill>
            <a:schemeClr val="bg1"/>
          </a:solidFill>
        </p:spPr>
        <p:txBody>
          <a:bodyPr wrap="square">
            <a:noAutofit/>
          </a:bodyPr>
          <a:lstStyle/>
          <a:p>
            <a:r>
              <a:rPr lang="en-US"/>
              <a:t> </a:t>
            </a:r>
            <a:endParaRPr lang="en-GB"/>
          </a:p>
        </p:txBody>
      </p:sp>
      <p:grpSp>
        <p:nvGrpSpPr>
          <p:cNvPr id="26" name="Group 25"/>
          <p:cNvGrpSpPr/>
          <p:nvPr userDrawn="1"/>
        </p:nvGrpSpPr>
        <p:grpSpPr>
          <a:xfrm>
            <a:off x="426571" y="6133625"/>
            <a:ext cx="1905000" cy="401519"/>
            <a:chOff x="2910342" y="325575"/>
            <a:chExt cx="5928968" cy="1249653"/>
          </a:xfrm>
        </p:grpSpPr>
        <p:sp>
          <p:nvSpPr>
            <p:cNvPr id="27" name="Freeform: Shape 26"/>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28" name="Freeform: Shape 27"/>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29" name="Freeform: Shape 28"/>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30" name="Freeform: Shape 29"/>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31" name="Freeform: Shape 30"/>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33" name="Freeform: Shape 32"/>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4" name="Freeform: Shape 33"/>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5" name="Freeform: Shape 34"/>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36" name="Freeform: Shape 35"/>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37" name="Freeform: Shape 36"/>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59" name="Freeform: Shape 58"/>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60" name="Freeform: Shape 59"/>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61" name="Freeform: Shape 6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62" name="Freeform: Shape 61"/>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63" name="Freeform: Shape 62"/>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4" name="Freeform: Shape 6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5" name="Freeform: Shape 64"/>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66" name="Freeform: Shape 65"/>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67" name="Freeform: Shape 66"/>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
        <p:nvSpPr>
          <p:cNvPr id="39" name="Round Diagonal Corner Rectangle 4">
            <a:extLst>
              <a:ext uri="{FF2B5EF4-FFF2-40B4-BE49-F238E27FC236}">
                <a16:creationId xmlns:a16="http://schemas.microsoft.com/office/drawing/2014/main" id="{F9165663-BF58-46EF-B3DC-0074C1C16B3C}"/>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409601788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50830" y="3044279"/>
            <a:ext cx="3941783"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12730" y="1052526"/>
            <a:ext cx="2598742" cy="1769715"/>
          </a:xfrm>
        </p:spPr>
        <p:txBody>
          <a:bodyPr anchor="b" anchorCtr="0"/>
          <a:lstStyle>
            <a:lvl1pPr>
              <a:defRPr sz="11500">
                <a:solidFill>
                  <a:schemeClr val="bg1"/>
                </a:solidFill>
              </a:defRPr>
            </a:lvl1pPr>
          </a:lstStyle>
          <a:p>
            <a:pPr lvl="0"/>
            <a:r>
              <a:rPr lang="en-US"/>
              <a:t>##</a:t>
            </a:r>
            <a:endParaRPr lang="en-GB"/>
          </a:p>
        </p:txBody>
      </p:sp>
      <p:sp>
        <p:nvSpPr>
          <p:cNvPr id="38" name="Picture Placeholder 37">
            <a:extLst>
              <a:ext uri="{FF2B5EF4-FFF2-40B4-BE49-F238E27FC236}">
                <a16:creationId xmlns:a16="http://schemas.microsoft.com/office/drawing/2014/main" id="{09CC1F6E-8547-404B-8A3D-7CD83974A0BC}"/>
              </a:ext>
            </a:extLst>
          </p:cNvPr>
          <p:cNvSpPr>
            <a:spLocks noGrp="1"/>
          </p:cNvSpPr>
          <p:nvPr>
            <p:ph type="pic" sz="quarter" idx="18" hasCustomPrompt="1"/>
          </p:nvPr>
        </p:nvSpPr>
        <p:spPr bwMode="gray">
          <a:xfrm>
            <a:off x="4052700" y="6368"/>
            <a:ext cx="5091300" cy="6851632"/>
          </a:xfrm>
          <a:custGeom>
            <a:avLst/>
            <a:gdLst>
              <a:gd name="connsiteX0" fmla="*/ 2375514 w 5091300"/>
              <a:gd name="connsiteY0" fmla="*/ 0 h 6851632"/>
              <a:gd name="connsiteX1" fmla="*/ 5091300 w 5091300"/>
              <a:gd name="connsiteY1" fmla="*/ 0 h 6851632"/>
              <a:gd name="connsiteX2" fmla="*/ 5091300 w 5091300"/>
              <a:gd name="connsiteY2" fmla="*/ 6851632 h 6851632"/>
              <a:gd name="connsiteX3" fmla="*/ 4476116 w 5091300"/>
              <a:gd name="connsiteY3" fmla="*/ 6851632 h 6851632"/>
              <a:gd name="connsiteX4" fmla="*/ 0 w 5091300"/>
              <a:gd name="connsiteY4" fmla="*/ 2375516 h 6851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300" h="6851632">
                <a:moveTo>
                  <a:pt x="2375514" y="0"/>
                </a:moveTo>
                <a:lnTo>
                  <a:pt x="5091300" y="0"/>
                </a:lnTo>
                <a:lnTo>
                  <a:pt x="5091300" y="6851632"/>
                </a:lnTo>
                <a:lnTo>
                  <a:pt x="4476116" y="6851632"/>
                </a:lnTo>
                <a:lnTo>
                  <a:pt x="0" y="2375516"/>
                </a:lnTo>
                <a:close/>
              </a:path>
            </a:pathLst>
          </a:custGeom>
          <a:solidFill>
            <a:schemeClr val="bg1"/>
          </a:solidFill>
        </p:spPr>
        <p:txBody>
          <a:bodyPr wrap="square">
            <a:noAutofit/>
          </a:bodyPr>
          <a:lstStyle/>
          <a:p>
            <a:r>
              <a:rPr lang="en-US"/>
              <a:t> </a:t>
            </a:r>
            <a:endParaRPr lang="en-GB"/>
          </a:p>
        </p:txBody>
      </p:sp>
      <p:grpSp>
        <p:nvGrpSpPr>
          <p:cNvPr id="28" name="Group 27"/>
          <p:cNvGrpSpPr/>
          <p:nvPr userDrawn="1"/>
        </p:nvGrpSpPr>
        <p:grpSpPr>
          <a:xfrm>
            <a:off x="426571" y="6133625"/>
            <a:ext cx="1905000" cy="401519"/>
            <a:chOff x="2910342" y="325575"/>
            <a:chExt cx="5928968" cy="1249653"/>
          </a:xfrm>
        </p:grpSpPr>
        <p:sp>
          <p:nvSpPr>
            <p:cNvPr id="29" name="Freeform: Shape 28"/>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30" name="Freeform: Shape 29"/>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31" name="Freeform: Shape 30"/>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32" name="Freeform: Shape 31"/>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33" name="Freeform: Shape 32"/>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34" name="Freeform: Shape 33"/>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5" name="Freeform: Shape 34"/>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6" name="Freeform: Shape 35"/>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37" name="Freeform: Shape 36"/>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59" name="Freeform: Shape 58"/>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60" name="Freeform: Shape 59"/>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61" name="Freeform: Shape 6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62" name="Freeform: Shape 61"/>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63" name="Freeform: Shape 62"/>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64" name="Freeform: Shape 6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5" name="Freeform: Shape 64"/>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6" name="Freeform: Shape 65"/>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67" name="Freeform: Shape 66"/>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68" name="Freeform: Shape 67"/>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pic>
        <p:nvPicPr>
          <p:cNvPr id="39" name="Graphic 38">
            <a:extLst>
              <a:ext uri="{FF2B5EF4-FFF2-40B4-BE49-F238E27FC236}">
                <a16:creationId xmlns:a16="http://schemas.microsoft.com/office/drawing/2014/main" id="{CDB012FC-6F5E-4773-A9A9-508871AE115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74" y="303494"/>
            <a:ext cx="1969293" cy="582935"/>
          </a:xfrm>
          <a:prstGeom prst="rect">
            <a:avLst/>
          </a:prstGeom>
        </p:spPr>
      </p:pic>
      <p:sp>
        <p:nvSpPr>
          <p:cNvPr id="40" name="Round Diagonal Corner Rectangle 4">
            <a:extLst>
              <a:ext uri="{FF2B5EF4-FFF2-40B4-BE49-F238E27FC236}">
                <a16:creationId xmlns:a16="http://schemas.microsoft.com/office/drawing/2014/main" id="{11A5033A-EBCF-4E8C-B1A9-EE8B023E8BCD}"/>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82827366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50830" y="3044279"/>
            <a:ext cx="3941783"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12730" y="1052526"/>
            <a:ext cx="2598742" cy="1769715"/>
          </a:xfrm>
        </p:spPr>
        <p:txBody>
          <a:bodyPr anchor="b" anchorCtr="0"/>
          <a:lstStyle>
            <a:lvl1pPr>
              <a:defRPr sz="11500">
                <a:solidFill>
                  <a:schemeClr val="bg1"/>
                </a:solidFill>
              </a:defRPr>
            </a:lvl1pPr>
          </a:lstStyle>
          <a:p>
            <a:pPr lvl="0"/>
            <a:r>
              <a:rPr lang="en-US"/>
              <a:t>##</a:t>
            </a:r>
            <a:endParaRPr lang="en-GB"/>
          </a:p>
        </p:txBody>
      </p:sp>
      <p:sp>
        <p:nvSpPr>
          <p:cNvPr id="38" name="Picture Placeholder 37">
            <a:extLst>
              <a:ext uri="{FF2B5EF4-FFF2-40B4-BE49-F238E27FC236}">
                <a16:creationId xmlns:a16="http://schemas.microsoft.com/office/drawing/2014/main" id="{09CC1F6E-8547-404B-8A3D-7CD83974A0BC}"/>
              </a:ext>
            </a:extLst>
          </p:cNvPr>
          <p:cNvSpPr>
            <a:spLocks noGrp="1"/>
          </p:cNvSpPr>
          <p:nvPr>
            <p:ph type="pic" sz="quarter" idx="18" hasCustomPrompt="1"/>
          </p:nvPr>
        </p:nvSpPr>
        <p:spPr bwMode="gray">
          <a:xfrm>
            <a:off x="4052700" y="6368"/>
            <a:ext cx="5091300" cy="6851632"/>
          </a:xfrm>
          <a:custGeom>
            <a:avLst/>
            <a:gdLst>
              <a:gd name="connsiteX0" fmla="*/ 2375514 w 5091300"/>
              <a:gd name="connsiteY0" fmla="*/ 0 h 6851632"/>
              <a:gd name="connsiteX1" fmla="*/ 5091300 w 5091300"/>
              <a:gd name="connsiteY1" fmla="*/ 0 h 6851632"/>
              <a:gd name="connsiteX2" fmla="*/ 5091300 w 5091300"/>
              <a:gd name="connsiteY2" fmla="*/ 6851632 h 6851632"/>
              <a:gd name="connsiteX3" fmla="*/ 4476116 w 5091300"/>
              <a:gd name="connsiteY3" fmla="*/ 6851632 h 6851632"/>
              <a:gd name="connsiteX4" fmla="*/ 0 w 5091300"/>
              <a:gd name="connsiteY4" fmla="*/ 2375516 h 6851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300" h="6851632">
                <a:moveTo>
                  <a:pt x="2375514" y="0"/>
                </a:moveTo>
                <a:lnTo>
                  <a:pt x="5091300" y="0"/>
                </a:lnTo>
                <a:lnTo>
                  <a:pt x="5091300" y="6851632"/>
                </a:lnTo>
                <a:lnTo>
                  <a:pt x="4476116" y="6851632"/>
                </a:lnTo>
                <a:lnTo>
                  <a:pt x="0" y="2375516"/>
                </a:lnTo>
                <a:close/>
              </a:path>
            </a:pathLst>
          </a:custGeom>
          <a:solidFill>
            <a:schemeClr val="bg1"/>
          </a:solidFill>
        </p:spPr>
        <p:txBody>
          <a:bodyPr wrap="square">
            <a:noAutofit/>
          </a:bodyPr>
          <a:lstStyle/>
          <a:p>
            <a:r>
              <a:rPr lang="en-US"/>
              <a:t> </a:t>
            </a:r>
            <a:endParaRPr lang="en-GB"/>
          </a:p>
        </p:txBody>
      </p:sp>
      <p:grpSp>
        <p:nvGrpSpPr>
          <p:cNvPr id="28" name="Group 27"/>
          <p:cNvGrpSpPr/>
          <p:nvPr userDrawn="1"/>
        </p:nvGrpSpPr>
        <p:grpSpPr>
          <a:xfrm>
            <a:off x="426571" y="6133625"/>
            <a:ext cx="1905000" cy="401519"/>
            <a:chOff x="2910342" y="325575"/>
            <a:chExt cx="5928968" cy="1249653"/>
          </a:xfrm>
        </p:grpSpPr>
        <p:sp>
          <p:nvSpPr>
            <p:cNvPr id="29" name="Freeform: Shape 28"/>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30" name="Freeform: Shape 29"/>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31" name="Freeform: Shape 30"/>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32" name="Freeform: Shape 31"/>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33" name="Freeform: Shape 32"/>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34" name="Freeform: Shape 33"/>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5" name="Freeform: Shape 34"/>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6" name="Freeform: Shape 35"/>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37" name="Freeform: Shape 36"/>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59" name="Freeform: Shape 58"/>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60" name="Freeform: Shape 59"/>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61" name="Freeform: Shape 6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62" name="Freeform: Shape 61"/>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63" name="Freeform: Shape 62"/>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64" name="Freeform: Shape 6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5" name="Freeform: Shape 64"/>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6" name="Freeform: Shape 65"/>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67" name="Freeform: Shape 66"/>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68" name="Freeform: Shape 67"/>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pic>
        <p:nvPicPr>
          <p:cNvPr id="39" name="Graphic 38">
            <a:extLst>
              <a:ext uri="{FF2B5EF4-FFF2-40B4-BE49-F238E27FC236}">
                <a16:creationId xmlns:a16="http://schemas.microsoft.com/office/drawing/2014/main" id="{87724E65-2B53-4366-B770-73083FC3ADD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74" y="303494"/>
            <a:ext cx="1969293" cy="582935"/>
          </a:xfrm>
          <a:prstGeom prst="rect">
            <a:avLst/>
          </a:prstGeom>
        </p:spPr>
      </p:pic>
      <p:sp>
        <p:nvSpPr>
          <p:cNvPr id="40" name="Round Diagonal Corner Rectangle 4">
            <a:extLst>
              <a:ext uri="{FF2B5EF4-FFF2-40B4-BE49-F238E27FC236}">
                <a16:creationId xmlns:a16="http://schemas.microsoft.com/office/drawing/2014/main" id="{8CEA045E-A87B-4469-A789-0B95D1052D03}"/>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790896146"/>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50830" y="3044279"/>
            <a:ext cx="3941783"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12730" y="1052526"/>
            <a:ext cx="2598742" cy="1769715"/>
          </a:xfrm>
        </p:spPr>
        <p:txBody>
          <a:bodyPr anchor="b" anchorCtr="0"/>
          <a:lstStyle>
            <a:lvl1pPr>
              <a:defRPr sz="11500">
                <a:solidFill>
                  <a:schemeClr val="bg1"/>
                </a:solidFill>
              </a:defRPr>
            </a:lvl1pPr>
          </a:lstStyle>
          <a:p>
            <a:pPr lvl="0"/>
            <a:r>
              <a:rPr lang="en-US"/>
              <a:t>##</a:t>
            </a:r>
            <a:endParaRPr lang="en-GB"/>
          </a:p>
        </p:txBody>
      </p:sp>
      <p:sp>
        <p:nvSpPr>
          <p:cNvPr id="38" name="Picture Placeholder 37">
            <a:extLst>
              <a:ext uri="{FF2B5EF4-FFF2-40B4-BE49-F238E27FC236}">
                <a16:creationId xmlns:a16="http://schemas.microsoft.com/office/drawing/2014/main" id="{09CC1F6E-8547-404B-8A3D-7CD83974A0BC}"/>
              </a:ext>
            </a:extLst>
          </p:cNvPr>
          <p:cNvSpPr>
            <a:spLocks noGrp="1"/>
          </p:cNvSpPr>
          <p:nvPr>
            <p:ph type="pic" sz="quarter" idx="18" hasCustomPrompt="1"/>
          </p:nvPr>
        </p:nvSpPr>
        <p:spPr bwMode="gray">
          <a:xfrm>
            <a:off x="4052700" y="6368"/>
            <a:ext cx="5091300" cy="6851632"/>
          </a:xfrm>
          <a:custGeom>
            <a:avLst/>
            <a:gdLst>
              <a:gd name="connsiteX0" fmla="*/ 2375514 w 5091300"/>
              <a:gd name="connsiteY0" fmla="*/ 0 h 6851632"/>
              <a:gd name="connsiteX1" fmla="*/ 5091300 w 5091300"/>
              <a:gd name="connsiteY1" fmla="*/ 0 h 6851632"/>
              <a:gd name="connsiteX2" fmla="*/ 5091300 w 5091300"/>
              <a:gd name="connsiteY2" fmla="*/ 6851632 h 6851632"/>
              <a:gd name="connsiteX3" fmla="*/ 4476116 w 5091300"/>
              <a:gd name="connsiteY3" fmla="*/ 6851632 h 6851632"/>
              <a:gd name="connsiteX4" fmla="*/ 0 w 5091300"/>
              <a:gd name="connsiteY4" fmla="*/ 2375516 h 6851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300" h="6851632">
                <a:moveTo>
                  <a:pt x="2375514" y="0"/>
                </a:moveTo>
                <a:lnTo>
                  <a:pt x="5091300" y="0"/>
                </a:lnTo>
                <a:lnTo>
                  <a:pt x="5091300" y="6851632"/>
                </a:lnTo>
                <a:lnTo>
                  <a:pt x="4476116" y="6851632"/>
                </a:lnTo>
                <a:lnTo>
                  <a:pt x="0" y="2375516"/>
                </a:lnTo>
                <a:close/>
              </a:path>
            </a:pathLst>
          </a:custGeom>
          <a:solidFill>
            <a:schemeClr val="bg1"/>
          </a:solidFill>
        </p:spPr>
        <p:txBody>
          <a:bodyPr wrap="square">
            <a:noAutofit/>
          </a:bodyPr>
          <a:lstStyle/>
          <a:p>
            <a:r>
              <a:rPr lang="en-US"/>
              <a:t> </a:t>
            </a:r>
            <a:endParaRPr lang="en-GB"/>
          </a:p>
        </p:txBody>
      </p:sp>
      <p:grpSp>
        <p:nvGrpSpPr>
          <p:cNvPr id="28" name="Group 27"/>
          <p:cNvGrpSpPr/>
          <p:nvPr userDrawn="1"/>
        </p:nvGrpSpPr>
        <p:grpSpPr>
          <a:xfrm>
            <a:off x="426571" y="6133625"/>
            <a:ext cx="1905000" cy="401519"/>
            <a:chOff x="2910342" y="325575"/>
            <a:chExt cx="5928968" cy="1249653"/>
          </a:xfrm>
        </p:grpSpPr>
        <p:sp>
          <p:nvSpPr>
            <p:cNvPr id="29" name="Freeform: Shape 28"/>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30" name="Freeform: Shape 29"/>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31" name="Freeform: Shape 30"/>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32" name="Freeform: Shape 31"/>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33" name="Freeform: Shape 32"/>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34" name="Freeform: Shape 33"/>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5" name="Freeform: Shape 34"/>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6" name="Freeform: Shape 35"/>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37" name="Freeform: Shape 36"/>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59" name="Freeform: Shape 58"/>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60" name="Freeform: Shape 59"/>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61" name="Freeform: Shape 6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62" name="Freeform: Shape 61"/>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63" name="Freeform: Shape 62"/>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64" name="Freeform: Shape 6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5" name="Freeform: Shape 64"/>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6" name="Freeform: Shape 65"/>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67" name="Freeform: Shape 66"/>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68" name="Freeform: Shape 67"/>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
        <p:nvSpPr>
          <p:cNvPr id="40" name="Round Diagonal Corner Rectangle 4">
            <a:extLst>
              <a:ext uri="{FF2B5EF4-FFF2-40B4-BE49-F238E27FC236}">
                <a16:creationId xmlns:a16="http://schemas.microsoft.com/office/drawing/2014/main" id="{11A5033A-EBCF-4E8C-B1A9-EE8B023E8BCD}"/>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27" name="Picture 26"/>
          <p:cNvPicPr>
            <a:picLocks noChangeAspect="1"/>
          </p:cNvPicPr>
          <p:nvPr userDrawn="1"/>
        </p:nvPicPr>
        <p:blipFill>
          <a:blip r:embed="rId2"/>
          <a:stretch>
            <a:fillRect/>
          </a:stretch>
        </p:blipFill>
        <p:spPr>
          <a:xfrm>
            <a:off x="-2378" y="357188"/>
            <a:ext cx="1763750" cy="522000"/>
          </a:xfrm>
          <a:prstGeom prst="rect">
            <a:avLst/>
          </a:prstGeom>
        </p:spPr>
      </p:pic>
    </p:spTree>
    <p:extLst>
      <p:ext uri="{BB962C8B-B14F-4D97-AF65-F5344CB8AC3E}">
        <p14:creationId xmlns:p14="http://schemas.microsoft.com/office/powerpoint/2010/main" val="80414190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 Capital Delivery">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450830" y="3044279"/>
            <a:ext cx="3941783"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412730" y="1052526"/>
            <a:ext cx="2598742" cy="1769715"/>
          </a:xfrm>
        </p:spPr>
        <p:txBody>
          <a:bodyPr anchor="b" anchorCtr="0"/>
          <a:lstStyle>
            <a:lvl1pPr>
              <a:defRPr sz="11500">
                <a:solidFill>
                  <a:schemeClr val="bg1"/>
                </a:solidFill>
              </a:defRPr>
            </a:lvl1pPr>
          </a:lstStyle>
          <a:p>
            <a:pPr lvl="0"/>
            <a:r>
              <a:rPr lang="en-US"/>
              <a:t>##</a:t>
            </a:r>
            <a:endParaRPr lang="en-GB"/>
          </a:p>
        </p:txBody>
      </p:sp>
      <p:sp>
        <p:nvSpPr>
          <p:cNvPr id="38" name="Picture Placeholder 37">
            <a:extLst>
              <a:ext uri="{FF2B5EF4-FFF2-40B4-BE49-F238E27FC236}">
                <a16:creationId xmlns:a16="http://schemas.microsoft.com/office/drawing/2014/main" id="{09CC1F6E-8547-404B-8A3D-7CD83974A0BC}"/>
              </a:ext>
            </a:extLst>
          </p:cNvPr>
          <p:cNvSpPr>
            <a:spLocks noGrp="1"/>
          </p:cNvSpPr>
          <p:nvPr>
            <p:ph type="pic" sz="quarter" idx="18" hasCustomPrompt="1"/>
          </p:nvPr>
        </p:nvSpPr>
        <p:spPr bwMode="gray">
          <a:xfrm>
            <a:off x="4052700" y="6368"/>
            <a:ext cx="5091300" cy="6851632"/>
          </a:xfrm>
          <a:custGeom>
            <a:avLst/>
            <a:gdLst>
              <a:gd name="connsiteX0" fmla="*/ 2375514 w 5091300"/>
              <a:gd name="connsiteY0" fmla="*/ 0 h 6851632"/>
              <a:gd name="connsiteX1" fmla="*/ 5091300 w 5091300"/>
              <a:gd name="connsiteY1" fmla="*/ 0 h 6851632"/>
              <a:gd name="connsiteX2" fmla="*/ 5091300 w 5091300"/>
              <a:gd name="connsiteY2" fmla="*/ 6851632 h 6851632"/>
              <a:gd name="connsiteX3" fmla="*/ 4476116 w 5091300"/>
              <a:gd name="connsiteY3" fmla="*/ 6851632 h 6851632"/>
              <a:gd name="connsiteX4" fmla="*/ 0 w 5091300"/>
              <a:gd name="connsiteY4" fmla="*/ 2375516 h 6851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1300" h="6851632">
                <a:moveTo>
                  <a:pt x="2375514" y="0"/>
                </a:moveTo>
                <a:lnTo>
                  <a:pt x="5091300" y="0"/>
                </a:lnTo>
                <a:lnTo>
                  <a:pt x="5091300" y="6851632"/>
                </a:lnTo>
                <a:lnTo>
                  <a:pt x="4476116" y="6851632"/>
                </a:lnTo>
                <a:lnTo>
                  <a:pt x="0" y="2375516"/>
                </a:lnTo>
                <a:close/>
              </a:path>
            </a:pathLst>
          </a:custGeom>
          <a:solidFill>
            <a:schemeClr val="bg1"/>
          </a:solidFill>
        </p:spPr>
        <p:txBody>
          <a:bodyPr wrap="square">
            <a:noAutofit/>
          </a:bodyPr>
          <a:lstStyle/>
          <a:p>
            <a:r>
              <a:rPr lang="en-US"/>
              <a:t> </a:t>
            </a:r>
            <a:endParaRPr lang="en-GB"/>
          </a:p>
        </p:txBody>
      </p:sp>
      <p:grpSp>
        <p:nvGrpSpPr>
          <p:cNvPr id="27" name="Group 26"/>
          <p:cNvGrpSpPr/>
          <p:nvPr userDrawn="1"/>
        </p:nvGrpSpPr>
        <p:grpSpPr>
          <a:xfrm>
            <a:off x="426571" y="6133625"/>
            <a:ext cx="1905000" cy="401519"/>
            <a:chOff x="2910342" y="325575"/>
            <a:chExt cx="5928968" cy="1249653"/>
          </a:xfrm>
        </p:grpSpPr>
        <p:sp>
          <p:nvSpPr>
            <p:cNvPr id="28" name="Freeform: Shape 27"/>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29" name="Freeform: Shape 28"/>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30" name="Freeform: Shape 29"/>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31" name="Freeform: Shape 30"/>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32" name="Freeform: Shape 31"/>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33" name="Freeform: Shape 32"/>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5" name="Freeform: Shape 34"/>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36" name="Freeform: Shape 35"/>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37" name="Freeform: Shape 36"/>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59" name="Freeform: Shape 58"/>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60" name="Freeform: Shape 59"/>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61" name="Freeform: Shape 6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62" name="Freeform: Shape 61"/>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63" name="Freeform: Shape 62"/>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64" name="Freeform: Shape 6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5" name="Freeform: Shape 64"/>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66" name="Freeform: Shape 65"/>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67" name="Freeform: Shape 66"/>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68" name="Freeform: Shape 67"/>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pic>
        <p:nvPicPr>
          <p:cNvPr id="39" name="Graphic 38">
            <a:extLst>
              <a:ext uri="{FF2B5EF4-FFF2-40B4-BE49-F238E27FC236}">
                <a16:creationId xmlns:a16="http://schemas.microsoft.com/office/drawing/2014/main" id="{A3532B68-E55F-4BD0-A158-E8EF4BE55C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73" y="303494"/>
            <a:ext cx="1307829" cy="582935"/>
          </a:xfrm>
          <a:prstGeom prst="rect">
            <a:avLst/>
          </a:prstGeom>
        </p:spPr>
      </p:pic>
      <p:sp>
        <p:nvSpPr>
          <p:cNvPr id="40" name="Round Diagonal Corner Rectangle 4">
            <a:extLst>
              <a:ext uri="{FF2B5EF4-FFF2-40B4-BE49-F238E27FC236}">
                <a16:creationId xmlns:a16="http://schemas.microsoft.com/office/drawing/2014/main" id="{D3A1E4EA-0077-42A5-956F-3A4718FA49A8}"/>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183441184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7" name="Rectangle 26"/>
          <p:cNvSpPr/>
          <p:nvPr userDrawn="1"/>
        </p:nvSpPr>
        <p:spPr bwMode="auto">
          <a:xfrm>
            <a:off x="0" y="0"/>
            <a:ext cx="9144000" cy="68580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4"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420000" y="3382039"/>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5"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66480" y="1497027"/>
            <a:ext cx="2598742" cy="1769715"/>
          </a:xfrm>
        </p:spPr>
        <p:txBody>
          <a:bodyPr anchor="b" anchorCtr="0"/>
          <a:lstStyle>
            <a:lvl1pPr>
              <a:defRPr sz="11500">
                <a:solidFill>
                  <a:schemeClr val="bg1"/>
                </a:solidFill>
              </a:defRPr>
            </a:lvl1pPr>
          </a:lstStyle>
          <a:p>
            <a:pPr lvl="0"/>
            <a:r>
              <a:rPr lang="en-US"/>
              <a:t>1</a:t>
            </a:r>
            <a:endParaRPr lang="en-GB"/>
          </a:p>
        </p:txBody>
      </p:sp>
      <p:grpSp>
        <p:nvGrpSpPr>
          <p:cNvPr id="6" name="Group 5"/>
          <p:cNvGrpSpPr/>
          <p:nvPr userDrawn="1"/>
        </p:nvGrpSpPr>
        <p:grpSpPr>
          <a:xfrm>
            <a:off x="426571" y="6133625"/>
            <a:ext cx="1905000" cy="401519"/>
            <a:chOff x="2910342" y="325575"/>
            <a:chExt cx="5928968" cy="1249653"/>
          </a:xfrm>
        </p:grpSpPr>
        <p:sp>
          <p:nvSpPr>
            <p:cNvPr id="7" name="Freeform: Shape 35"/>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8" name="Freeform: Shape 37"/>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9" name="Freeform: Shape 38"/>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10" name="Freeform: Shape 41"/>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11" name="Freeform: Shape 42"/>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12" name="Freeform: Shape 43"/>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13" name="Freeform: Shape 45"/>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14" name="Freeform: Shape 46"/>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15" name="Freeform: Shape 47"/>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16" name="Freeform: Shape 48"/>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17" name="Freeform: Shape 49"/>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18" name="Freeform: Shape 5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19" name="Freeform: Shape 51"/>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20" name="Freeform: Shape 52"/>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21" name="Freeform: Shape 5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22" name="Freeform: Shape 54"/>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23" name="Freeform: Shape 55"/>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24" name="Freeform: Shape 56"/>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25" name="Freeform: Shape 57"/>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pic>
        <p:nvPicPr>
          <p:cNvPr id="26" name="Picture 25"/>
          <p:cNvPicPr>
            <a:picLocks noChangeAspect="1"/>
          </p:cNvPicPr>
          <p:nvPr userDrawn="1"/>
        </p:nvPicPr>
        <p:blipFill rotWithShape="1">
          <a:blip r:embed="rId2"/>
          <a:srcRect r="23305" b="53486"/>
          <a:stretch/>
        </p:blipFill>
        <p:spPr>
          <a:xfrm>
            <a:off x="3440530" y="3179428"/>
            <a:ext cx="5703470" cy="3678572"/>
          </a:xfrm>
          <a:prstGeom prst="rect">
            <a:avLst/>
          </a:prstGeom>
        </p:spPr>
      </p:pic>
    </p:spTree>
    <p:extLst>
      <p:ext uri="{BB962C8B-B14F-4D97-AF65-F5344CB8AC3E}">
        <p14:creationId xmlns:p14="http://schemas.microsoft.com/office/powerpoint/2010/main" val="428773100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chemeClr val="accent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2091BDE-8D32-45BA-8B05-DD4216B1638A}"/>
              </a:ext>
            </a:extLst>
          </p:cNvPr>
          <p:cNvGrpSpPr/>
          <p:nvPr userDrawn="1"/>
        </p:nvGrpSpPr>
        <p:grpSpPr bwMode="black">
          <a:xfrm>
            <a:off x="2105025" y="2909034"/>
            <a:ext cx="4933950" cy="1039932"/>
            <a:chOff x="2910342" y="325575"/>
            <a:chExt cx="5928968" cy="1249653"/>
          </a:xfrm>
        </p:grpSpPr>
        <p:sp>
          <p:nvSpPr>
            <p:cNvPr id="5" name="Freeform: Shape 4">
              <a:extLst>
                <a:ext uri="{FF2B5EF4-FFF2-40B4-BE49-F238E27FC236}">
                  <a16:creationId xmlns:a16="http://schemas.microsoft.com/office/drawing/2014/main" id="{A57378A6-C5A9-4A2C-B31B-EA15D5A0FE13}"/>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E02F4F1-BC64-4B71-9E4E-AFA3BA5D9284}"/>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17A2B2C-D6F2-4479-9425-86B568230B87}"/>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11773E-597C-481D-B648-114EC7522986}"/>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28185BD-C34B-4E50-90A0-42A4AABFD6F8}"/>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C469029C-5A60-4376-BC7D-F118160FFE0E}"/>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08901CA-EBBA-48C9-A455-39FED58F1C74}"/>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3D44C5A-5300-472D-9CB9-D76132F9DEE9}"/>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3A8FA55-DAA9-461E-9FED-A9A1B659EA7A}"/>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4610353-9575-4653-839D-B8325BE73337}"/>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21885C5-7DDB-4A16-922D-087FA03AE3A9}"/>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00B5B5E7-4134-45F5-B9B2-F95F687266C2}"/>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831FF1B-C914-46E6-BBAB-45FCEF2DDEC6}"/>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4338027-A927-4C3D-AF95-4646D340421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04EA4F8-DD37-473D-9F06-72E6DF74F66B}"/>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6486B9F-0ACD-42EC-8AD3-D7C9EE2BF62A}"/>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A96A062-93F0-4915-9B7C-6CB09526FC4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F5C7FBC-AB52-40CB-921A-5ACB3377FDD1}"/>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1DC520-5E27-419C-8EC0-F520CA9211F2}"/>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99750893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D8CDB5-958E-4EBE-8C05-3F9C84B061EF}"/>
              </a:ext>
            </a:extLst>
          </p:cNvPr>
          <p:cNvSpPr>
            <a:spLocks noGrp="1"/>
          </p:cNvSpPr>
          <p:nvPr>
            <p:ph type="ftr" sz="quarter" idx="10"/>
          </p:nvPr>
        </p:nvSpPr>
        <p:spPr/>
        <p:txBody>
          <a:bodyPr/>
          <a:lstStyle>
            <a:lvl1pPr>
              <a:defRPr b="0"/>
            </a:lvl1pPr>
          </a:lstStyle>
          <a:p>
            <a:pPr>
              <a:tabLst>
                <a:tab pos="988988" algn="l"/>
              </a:tabLst>
            </a:pPr>
            <a:r>
              <a:rPr lang="fr-FR"/>
              <a:t>| [Insert document title] | [Insert date]</a:t>
            </a:r>
          </a:p>
        </p:txBody>
      </p:sp>
      <p:sp>
        <p:nvSpPr>
          <p:cNvPr id="4" name="Title 3">
            <a:extLst>
              <a:ext uri="{FF2B5EF4-FFF2-40B4-BE49-F238E27FC236}">
                <a16:creationId xmlns:a16="http://schemas.microsoft.com/office/drawing/2014/main" id="{24DC1A31-5068-457A-9EB8-1CE2FB678F7E}"/>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5912231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6128516" y="1411200"/>
            <a:ext cx="2577149" cy="4605867"/>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7" name="Text Placeholder 3">
            <a:extLst>
              <a:ext uri="{FF2B5EF4-FFF2-40B4-BE49-F238E27FC236}">
                <a16:creationId xmlns:a16="http://schemas.microsoft.com/office/drawing/2014/main" id="{30296C7D-4998-43C3-A68E-A9F4AFC7DBB9}"/>
              </a:ext>
            </a:extLst>
          </p:cNvPr>
          <p:cNvSpPr>
            <a:spLocks noGrp="1"/>
          </p:cNvSpPr>
          <p:nvPr>
            <p:ph type="body" sz="quarter" idx="19"/>
          </p:nvPr>
        </p:nvSpPr>
        <p:spPr>
          <a:xfrm>
            <a:off x="3284313" y="1411200"/>
            <a:ext cx="2592000"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3">
            <a:extLst>
              <a:ext uri="{FF2B5EF4-FFF2-40B4-BE49-F238E27FC236}">
                <a16:creationId xmlns:a16="http://schemas.microsoft.com/office/drawing/2014/main" id="{FD11B3BD-BF31-4BBD-BF46-6431C9CDC5EE}"/>
              </a:ext>
            </a:extLst>
          </p:cNvPr>
          <p:cNvSpPr>
            <a:spLocks noGrp="1"/>
          </p:cNvSpPr>
          <p:nvPr>
            <p:ph type="body" sz="quarter" idx="16"/>
          </p:nvPr>
        </p:nvSpPr>
        <p:spPr>
          <a:xfrm>
            <a:off x="432000" y="1411200"/>
            <a:ext cx="2592000"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Footer Placeholder 2">
            <a:extLst>
              <a:ext uri="{FF2B5EF4-FFF2-40B4-BE49-F238E27FC236}">
                <a16:creationId xmlns:a16="http://schemas.microsoft.com/office/drawing/2014/main" id="{2A28C172-F8CF-46F7-804C-835BAF38DD6B}"/>
              </a:ext>
            </a:extLst>
          </p:cNvPr>
          <p:cNvSpPr>
            <a:spLocks noGrp="1"/>
          </p:cNvSpPr>
          <p:nvPr>
            <p:ph type="ftr" sz="quarter" idx="20"/>
          </p:nvPr>
        </p:nvSpPr>
        <p:spPr/>
        <p:txBody>
          <a:bodyPr/>
          <a:lstStyle/>
          <a:p>
            <a:pPr>
              <a:tabLst>
                <a:tab pos="989013" algn="l"/>
              </a:tabLst>
            </a:pPr>
            <a:r>
              <a:rPr lang="fr-FR"/>
              <a:t>| [Insert document title] | [Insert date]</a:t>
            </a:r>
          </a:p>
        </p:txBody>
      </p:sp>
    </p:spTree>
    <p:extLst>
      <p:ext uri="{BB962C8B-B14F-4D97-AF65-F5344CB8AC3E}">
        <p14:creationId xmlns:p14="http://schemas.microsoft.com/office/powerpoint/2010/main" val="78559715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One column">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1" y="1416669"/>
            <a:ext cx="5543400" cy="1877437"/>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BBF5AF73-3EA7-4347-84EA-D70EBAC2F18F}"/>
              </a:ext>
            </a:extLst>
          </p:cNvPr>
          <p:cNvSpPr>
            <a:spLocks noGrp="1"/>
          </p:cNvSpPr>
          <p:nvPr>
            <p:ph type="title"/>
          </p:nvPr>
        </p:nvSpPr>
        <p:spPr>
          <a:xfrm>
            <a:off x="322780" y="356765"/>
            <a:ext cx="5544620" cy="574516"/>
          </a:xfrm>
        </p:spPr>
        <p:txBody>
          <a:bodyPr/>
          <a:lstStyle/>
          <a:p>
            <a:r>
              <a:rPr lang="en-US"/>
              <a:t>Click to edit Master title style</a:t>
            </a:r>
            <a:endParaRPr lang="en-GB"/>
          </a:p>
        </p:txBody>
      </p:sp>
      <p:sp>
        <p:nvSpPr>
          <p:cNvPr id="10" name="Footer Placeholder 2">
            <a:extLst>
              <a:ext uri="{FF2B5EF4-FFF2-40B4-BE49-F238E27FC236}">
                <a16:creationId xmlns:a16="http://schemas.microsoft.com/office/drawing/2014/main" id="{A415EBFD-084A-4878-8287-2E1A3FCE8DDE}"/>
              </a:ext>
            </a:extLst>
          </p:cNvPr>
          <p:cNvSpPr>
            <a:spLocks noGrp="1"/>
          </p:cNvSpPr>
          <p:nvPr>
            <p:ph type="ftr" sz="quarter" idx="10"/>
          </p:nvPr>
        </p:nvSpPr>
        <p:spPr>
          <a:xfrm>
            <a:off x="1234839" y="6376993"/>
            <a:ext cx="7195415" cy="169277"/>
          </a:xfrm>
        </p:spPr>
        <p:txBody>
          <a:bodyPr/>
          <a:lstStyle>
            <a:lvl1pPr>
              <a:defRPr b="0"/>
            </a:lvl1pPr>
          </a:lstStyle>
          <a:p>
            <a:pPr>
              <a:tabLst>
                <a:tab pos="988988" algn="l"/>
              </a:tabLst>
            </a:pPr>
            <a:r>
              <a:rPr lang="fr-FR"/>
              <a:t>| [Insert document title] | [Insert date]</a:t>
            </a:r>
          </a:p>
        </p:txBody>
      </p:sp>
    </p:spTree>
    <p:extLst>
      <p:ext uri="{BB962C8B-B14F-4D97-AF65-F5344CB8AC3E}">
        <p14:creationId xmlns:p14="http://schemas.microsoft.com/office/powerpoint/2010/main" val="1553981840"/>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6227764" y="1416052"/>
            <a:ext cx="2577149" cy="4605867"/>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96A9E21F-48B1-4B1C-A7BD-A425530A3B2D}"/>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A5B8ED1A-AF6F-4E25-AAB2-26D9DEBFF562}"/>
              </a:ext>
            </a:extLst>
          </p:cNvPr>
          <p:cNvSpPr>
            <a:spLocks noGrp="1"/>
          </p:cNvSpPr>
          <p:nvPr>
            <p:ph type="body" sz="quarter" idx="16"/>
          </p:nvPr>
        </p:nvSpPr>
        <p:spPr>
          <a:xfrm>
            <a:off x="324001" y="1416668"/>
            <a:ext cx="2592239"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3">
            <a:extLst>
              <a:ext uri="{FF2B5EF4-FFF2-40B4-BE49-F238E27FC236}">
                <a16:creationId xmlns:a16="http://schemas.microsoft.com/office/drawing/2014/main" id="{34BB6730-51C5-4FB3-8052-D9905AB1484A}"/>
              </a:ext>
            </a:extLst>
          </p:cNvPr>
          <p:cNvSpPr>
            <a:spLocks noGrp="1"/>
          </p:cNvSpPr>
          <p:nvPr>
            <p:ph type="body" sz="quarter" idx="19"/>
          </p:nvPr>
        </p:nvSpPr>
        <p:spPr>
          <a:xfrm>
            <a:off x="3276600" y="1416668"/>
            <a:ext cx="2592000" cy="2154436"/>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2">
            <a:extLst>
              <a:ext uri="{FF2B5EF4-FFF2-40B4-BE49-F238E27FC236}">
                <a16:creationId xmlns:a16="http://schemas.microsoft.com/office/drawing/2014/main" id="{E89C5F10-0515-49F1-B7E1-FA5D252EBE48}"/>
              </a:ext>
            </a:extLst>
          </p:cNvPr>
          <p:cNvSpPr>
            <a:spLocks noGrp="1"/>
          </p:cNvSpPr>
          <p:nvPr>
            <p:ph type="ftr" sz="quarter" idx="10"/>
          </p:nvPr>
        </p:nvSpPr>
        <p:spPr>
          <a:xfrm>
            <a:off x="1234839" y="6376993"/>
            <a:ext cx="7195415" cy="169277"/>
          </a:xfrm>
        </p:spPr>
        <p:txBody>
          <a:bodyPr/>
          <a:lstStyle>
            <a:lvl1pPr>
              <a:defRPr b="0"/>
            </a:lvl1pPr>
          </a:lstStyle>
          <a:p>
            <a:pPr>
              <a:tabLst>
                <a:tab pos="988988" algn="l"/>
              </a:tabLst>
            </a:pPr>
            <a:r>
              <a:rPr lang="fr-FR"/>
              <a:t>| [Insert document title] | [Insert date]</a:t>
            </a:r>
          </a:p>
        </p:txBody>
      </p:sp>
    </p:spTree>
    <p:extLst>
      <p:ext uri="{BB962C8B-B14F-4D97-AF65-F5344CB8AC3E}">
        <p14:creationId xmlns:p14="http://schemas.microsoft.com/office/powerpoint/2010/main" val="3173898410"/>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24DF50-EEA0-4A06-8714-8D21D9F9F140}"/>
              </a:ext>
            </a:extLst>
          </p:cNvPr>
          <p:cNvSpPr>
            <a:spLocks noGrp="1"/>
          </p:cNvSpPr>
          <p:nvPr>
            <p:ph type="ftr" sz="quarter" idx="10"/>
          </p:nvPr>
        </p:nvSpPr>
        <p:spPr/>
        <p:txBody>
          <a:bodyPr/>
          <a:lstStyle>
            <a:lvl1pPr>
              <a:defRPr b="0"/>
            </a:lvl1pPr>
          </a:lstStyle>
          <a:p>
            <a:pPr>
              <a:tabLst>
                <a:tab pos="988988" algn="l"/>
              </a:tabLst>
            </a:pPr>
            <a:r>
              <a:rPr lang="fr-FR"/>
              <a:t>| [Insert document title] | [Insert date]</a:t>
            </a:r>
          </a:p>
        </p:txBody>
      </p:sp>
      <p:sp>
        <p:nvSpPr>
          <p:cNvPr id="5" name="Text Placeholder 4">
            <a:extLst>
              <a:ext uri="{FF2B5EF4-FFF2-40B4-BE49-F238E27FC236}">
                <a16:creationId xmlns:a16="http://schemas.microsoft.com/office/drawing/2014/main" id="{A84F1565-A4B3-45DC-B4DE-67F62117E509}"/>
              </a:ext>
            </a:extLst>
          </p:cNvPr>
          <p:cNvSpPr>
            <a:spLocks noGrp="1"/>
          </p:cNvSpPr>
          <p:nvPr>
            <p:ph type="body" sz="quarter" idx="11"/>
          </p:nvPr>
        </p:nvSpPr>
        <p:spPr>
          <a:xfrm>
            <a:off x="322781" y="1424518"/>
            <a:ext cx="5544621" cy="1877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F0DD9BE2-305C-49B6-A828-7CE17E3814A4}"/>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3960965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323850" y="1416668"/>
            <a:ext cx="8496000" cy="4605251"/>
          </a:xfrm>
          <a:prstGeom prst="rect">
            <a:avLst/>
          </a:prstGeom>
        </p:spPr>
        <p:txBody>
          <a:bodyPr>
            <a:noAutofit/>
          </a:bodyPr>
          <a:lstStyle>
            <a:lvl1pPr>
              <a:defRPr>
                <a:solidFill>
                  <a:schemeClr val="accent1"/>
                </a:solidFill>
              </a:defRPr>
            </a:lvl1pPr>
          </a:lstStyle>
          <a:p>
            <a:r>
              <a:rPr lang="en-GB"/>
              <a:t> </a:t>
            </a:r>
          </a:p>
        </p:txBody>
      </p:sp>
      <p:sp>
        <p:nvSpPr>
          <p:cNvPr id="6" name="Footer Placeholder 2">
            <a:extLst>
              <a:ext uri="{FF2B5EF4-FFF2-40B4-BE49-F238E27FC236}">
                <a16:creationId xmlns:a16="http://schemas.microsoft.com/office/drawing/2014/main" id="{191E4EDE-F73E-4D47-BE09-9DA6C9935901}"/>
              </a:ext>
            </a:extLst>
          </p:cNvPr>
          <p:cNvSpPr>
            <a:spLocks noGrp="1"/>
          </p:cNvSpPr>
          <p:nvPr>
            <p:ph type="ftr" sz="quarter" idx="10"/>
          </p:nvPr>
        </p:nvSpPr>
        <p:spPr>
          <a:xfrm>
            <a:off x="1234839" y="6376993"/>
            <a:ext cx="7195415" cy="169277"/>
          </a:xfrm>
        </p:spPr>
        <p:txBody>
          <a:bodyPr/>
          <a:lstStyle>
            <a:lvl1pPr>
              <a:defRPr b="0"/>
            </a:lvl1pPr>
          </a:lstStyle>
          <a:p>
            <a:pPr>
              <a:tabLst>
                <a:tab pos="988988" algn="l"/>
              </a:tabLst>
            </a:pPr>
            <a:r>
              <a:rPr lang="fr-FR"/>
              <a:t>| [Insert document title] | [Insert date]</a:t>
            </a:r>
          </a:p>
        </p:txBody>
      </p:sp>
    </p:spTree>
    <p:extLst>
      <p:ext uri="{BB962C8B-B14F-4D97-AF65-F5344CB8AC3E}">
        <p14:creationId xmlns:p14="http://schemas.microsoft.com/office/powerpoint/2010/main" val="245481621"/>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3891612" y="2"/>
            <a:ext cx="4960294"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2279659" y="3550800"/>
            <a:ext cx="4960800"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4846035" y="2468831"/>
            <a:ext cx="1440000" cy="1920000"/>
          </a:xfrm>
          <a:prstGeom prst="flowChartDecision">
            <a:avLst/>
          </a:prstGeom>
          <a:solidFill>
            <a:schemeClr val="bg1"/>
          </a:solidFill>
        </p:spPr>
        <p:txBody>
          <a:bodyPr>
            <a:noAutofit/>
          </a:bodyPr>
          <a:lstStyle>
            <a:lvl1pPr>
              <a:defRPr sz="1400"/>
            </a:lvl1pPr>
          </a:lstStyle>
          <a:p>
            <a:r>
              <a:rPr lang="en-US"/>
              <a:t> </a:t>
            </a:r>
            <a:endParaRPr lang="en-GB"/>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330196" y="1411819"/>
            <a:ext cx="4033839" cy="1157385"/>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6" y="3467401"/>
            <a:ext cx="4033839" cy="523220"/>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Tree>
    <p:extLst>
      <p:ext uri="{BB962C8B-B14F-4D97-AF65-F5344CB8AC3E}">
        <p14:creationId xmlns:p14="http://schemas.microsoft.com/office/powerpoint/2010/main" val="2824629851"/>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over">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4984479-1823-4BDB-AAA8-6F7D67888FD9}"/>
              </a:ext>
            </a:extLst>
          </p:cNvPr>
          <p:cNvSpPr>
            <a:spLocks noGrp="1" noChangeAspect="1"/>
          </p:cNvSpPr>
          <p:nvPr>
            <p:ph type="pic" sz="quarter" idx="11" hasCustomPrompt="1"/>
          </p:nvPr>
        </p:nvSpPr>
        <p:spPr bwMode="gray">
          <a:xfrm>
            <a:off x="3891612" y="2"/>
            <a:ext cx="4960294"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4" name="Picture Placeholder 12">
            <a:extLst>
              <a:ext uri="{FF2B5EF4-FFF2-40B4-BE49-F238E27FC236}">
                <a16:creationId xmlns:a16="http://schemas.microsoft.com/office/drawing/2014/main" id="{8BD2EEFA-8252-4979-8B48-D13EEB8A4E19}"/>
              </a:ext>
            </a:extLst>
          </p:cNvPr>
          <p:cNvSpPr>
            <a:spLocks noGrp="1" noChangeAspect="1"/>
          </p:cNvSpPr>
          <p:nvPr>
            <p:ph type="pic" sz="quarter" idx="12" hasCustomPrompt="1"/>
          </p:nvPr>
        </p:nvSpPr>
        <p:spPr bwMode="gray">
          <a:xfrm>
            <a:off x="2279659" y="3550800"/>
            <a:ext cx="4960800"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5" name="Picture Placeholder 12">
            <a:extLst>
              <a:ext uri="{FF2B5EF4-FFF2-40B4-BE49-F238E27FC236}">
                <a16:creationId xmlns:a16="http://schemas.microsoft.com/office/drawing/2014/main" id="{4A49F27C-7E3B-4D20-B431-E1FC318DDF6C}"/>
              </a:ext>
            </a:extLst>
          </p:cNvPr>
          <p:cNvSpPr>
            <a:spLocks noGrp="1" noChangeAspect="1"/>
          </p:cNvSpPr>
          <p:nvPr>
            <p:ph type="pic" sz="quarter" idx="13" hasCustomPrompt="1"/>
          </p:nvPr>
        </p:nvSpPr>
        <p:spPr bwMode="gray">
          <a:xfrm>
            <a:off x="4846035" y="2468831"/>
            <a:ext cx="1440000" cy="1920000"/>
          </a:xfrm>
          <a:prstGeom prst="flowChartDecision">
            <a:avLst/>
          </a:prstGeom>
          <a:solidFill>
            <a:schemeClr val="bg1"/>
          </a:solidFill>
        </p:spPr>
        <p:txBody>
          <a:bodyPr>
            <a:noAutofit/>
          </a:bodyPr>
          <a:lstStyle>
            <a:lvl1pPr>
              <a:defRPr sz="1400"/>
            </a:lvl1pPr>
          </a:lstStyle>
          <a:p>
            <a:r>
              <a:rPr lang="en-US"/>
              <a:t> </a:t>
            </a:r>
            <a:endParaRPr lang="en-GB"/>
          </a:p>
        </p:txBody>
      </p:sp>
      <p:pic>
        <p:nvPicPr>
          <p:cNvPr id="11" name="Graphic 10">
            <a:extLst>
              <a:ext uri="{FF2B5EF4-FFF2-40B4-BE49-F238E27FC236}">
                <a16:creationId xmlns:a16="http://schemas.microsoft.com/office/drawing/2014/main" id="{87CA7715-C5DB-4A2E-9532-A9F797EC57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sp>
        <p:nvSpPr>
          <p:cNvPr id="12" name="Title 1">
            <a:extLst>
              <a:ext uri="{FF2B5EF4-FFF2-40B4-BE49-F238E27FC236}">
                <a16:creationId xmlns:a16="http://schemas.microsoft.com/office/drawing/2014/main" id="{65406806-C157-486B-910B-A52A24A4AABC}"/>
              </a:ext>
            </a:extLst>
          </p:cNvPr>
          <p:cNvSpPr>
            <a:spLocks noGrp="1"/>
          </p:cNvSpPr>
          <p:nvPr>
            <p:ph type="title"/>
          </p:nvPr>
        </p:nvSpPr>
        <p:spPr>
          <a:xfrm>
            <a:off x="330196" y="1411819"/>
            <a:ext cx="4033839" cy="1157385"/>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330196" y="3467401"/>
            <a:ext cx="4033839" cy="523220"/>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Tree>
    <p:extLst>
      <p:ext uri="{BB962C8B-B14F-4D97-AF65-F5344CB8AC3E}">
        <p14:creationId xmlns:p14="http://schemas.microsoft.com/office/powerpoint/2010/main" val="1295412442"/>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6" y="1411819"/>
            <a:ext cx="4033839" cy="1157385"/>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6" y="3467401"/>
            <a:ext cx="4033839" cy="523220"/>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2" y="2"/>
            <a:ext cx="4960294"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3550800"/>
            <a:ext cx="4960800"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2468831"/>
            <a:ext cx="1440000" cy="1920000"/>
          </a:xfrm>
          <a:prstGeom prst="flowChartDecision">
            <a:avLst/>
          </a:prstGeom>
          <a:solidFill>
            <a:schemeClr val="bg1"/>
          </a:solidFill>
        </p:spPr>
        <p:txBody>
          <a:bodyPr>
            <a:noAutofit/>
          </a:bodyPr>
          <a:lstStyle>
            <a:lvl1pPr>
              <a:defRPr sz="1400"/>
            </a:lvl1pPr>
          </a:lstStyle>
          <a:p>
            <a:r>
              <a:rPr lang="en-US"/>
              <a:t> </a:t>
            </a:r>
            <a:endParaRPr lang="en-GB"/>
          </a:p>
        </p:txBody>
      </p:sp>
      <p:pic>
        <p:nvPicPr>
          <p:cNvPr id="31" name="Graphic 30">
            <a:extLst>
              <a:ext uri="{FF2B5EF4-FFF2-40B4-BE49-F238E27FC236}">
                <a16:creationId xmlns:a16="http://schemas.microsoft.com/office/drawing/2014/main" id="{743C6D98-1722-4E05-929E-AB343311C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8" y="277363"/>
            <a:ext cx="1736469" cy="685356"/>
          </a:xfrm>
          <a:prstGeom prst="rect">
            <a:avLst/>
          </a:prstGeom>
        </p:spPr>
      </p:pic>
    </p:spTree>
    <p:extLst>
      <p:ext uri="{BB962C8B-B14F-4D97-AF65-F5344CB8AC3E}">
        <p14:creationId xmlns:p14="http://schemas.microsoft.com/office/powerpoint/2010/main" val="1887335985"/>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6" y="1411819"/>
            <a:ext cx="4033839" cy="1157385"/>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6" y="3467401"/>
            <a:ext cx="4033839" cy="523220"/>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2" y="2"/>
            <a:ext cx="4960294"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3550800"/>
            <a:ext cx="4960800"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2468831"/>
            <a:ext cx="1440000" cy="1920000"/>
          </a:xfrm>
          <a:prstGeom prst="flowChartDecision">
            <a:avLst/>
          </a:prstGeom>
          <a:solidFill>
            <a:schemeClr val="bg1"/>
          </a:solidFill>
        </p:spPr>
        <p:txBody>
          <a:bodyPr>
            <a:noAutofit/>
          </a:bodyPr>
          <a:lstStyle>
            <a:lvl1pPr>
              <a:defRPr sz="1400"/>
            </a:lvl1pPr>
          </a:lstStyle>
          <a:p>
            <a:r>
              <a:rPr lang="en-US"/>
              <a:t> </a:t>
            </a:r>
            <a:endParaRPr lang="en-GB"/>
          </a:p>
        </p:txBody>
      </p:sp>
      <p:pic>
        <p:nvPicPr>
          <p:cNvPr id="25" name="Graphic 24">
            <a:extLst>
              <a:ext uri="{FF2B5EF4-FFF2-40B4-BE49-F238E27FC236}">
                <a16:creationId xmlns:a16="http://schemas.microsoft.com/office/drawing/2014/main" id="{D45BF049-76A9-444A-BE2F-250E572948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8" y="277363"/>
            <a:ext cx="1736469" cy="685356"/>
          </a:xfrm>
          <a:prstGeom prst="rect">
            <a:avLst/>
          </a:prstGeom>
        </p:spPr>
      </p:pic>
    </p:spTree>
    <p:extLst>
      <p:ext uri="{BB962C8B-B14F-4D97-AF65-F5344CB8AC3E}">
        <p14:creationId xmlns:p14="http://schemas.microsoft.com/office/powerpoint/2010/main" val="90082159"/>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6" y="1411819"/>
            <a:ext cx="4033839" cy="1157385"/>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6" y="3467401"/>
            <a:ext cx="4033839" cy="523220"/>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2" y="2"/>
            <a:ext cx="4960294"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3550800"/>
            <a:ext cx="4960800"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2468831"/>
            <a:ext cx="1440000" cy="1920000"/>
          </a:xfrm>
          <a:prstGeom prst="flowChartDecision">
            <a:avLst/>
          </a:prstGeom>
          <a:solidFill>
            <a:schemeClr val="bg1"/>
          </a:solidFill>
        </p:spPr>
        <p:txBody>
          <a:bodyPr>
            <a:noAutofit/>
          </a:bodyPr>
          <a:lstStyle>
            <a:lvl1pPr>
              <a:defRPr sz="1400"/>
            </a:lvl1pPr>
          </a:lstStyle>
          <a:p>
            <a:r>
              <a:rPr lang="en-US"/>
              <a:t> </a:t>
            </a:r>
            <a:endParaRPr lang="en-GB"/>
          </a:p>
        </p:txBody>
      </p:sp>
      <p:pic>
        <p:nvPicPr>
          <p:cNvPr id="11" name="Picture 10"/>
          <p:cNvPicPr>
            <a:picLocks noChangeAspect="1"/>
          </p:cNvPicPr>
          <p:nvPr userDrawn="1"/>
        </p:nvPicPr>
        <p:blipFill>
          <a:blip r:embed="rId4"/>
          <a:stretch>
            <a:fillRect/>
          </a:stretch>
        </p:blipFill>
        <p:spPr>
          <a:xfrm>
            <a:off x="-2379" y="340802"/>
            <a:ext cx="1547332" cy="610599"/>
          </a:xfrm>
          <a:prstGeom prst="rect">
            <a:avLst/>
          </a:prstGeom>
        </p:spPr>
      </p:pic>
    </p:spTree>
    <p:extLst>
      <p:ext uri="{BB962C8B-B14F-4D97-AF65-F5344CB8AC3E}">
        <p14:creationId xmlns:p14="http://schemas.microsoft.com/office/powerpoint/2010/main" val="335846318"/>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F8ADC62-EFF7-4CAA-99A2-3F3758E5DE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sp>
        <p:nvSpPr>
          <p:cNvPr id="19" name="Title 1">
            <a:extLst>
              <a:ext uri="{FF2B5EF4-FFF2-40B4-BE49-F238E27FC236}">
                <a16:creationId xmlns:a16="http://schemas.microsoft.com/office/drawing/2014/main" id="{D855AF4F-E44A-47E4-8B27-D35A233221AA}"/>
              </a:ext>
            </a:extLst>
          </p:cNvPr>
          <p:cNvSpPr>
            <a:spLocks noGrp="1"/>
          </p:cNvSpPr>
          <p:nvPr>
            <p:ph type="title"/>
          </p:nvPr>
        </p:nvSpPr>
        <p:spPr>
          <a:xfrm>
            <a:off x="330196" y="1411819"/>
            <a:ext cx="4033839" cy="1157385"/>
          </a:xfrm>
        </p:spPr>
        <p:txBody>
          <a:bodyPr anchor="t" anchorCtr="0"/>
          <a:lstStyle>
            <a:lvl1pPr>
              <a:lnSpc>
                <a:spcPct val="80000"/>
              </a:lnSpc>
              <a:defRPr sz="3200">
                <a:solidFill>
                  <a:schemeClr val="bg1"/>
                </a:solidFill>
              </a:defRPr>
            </a:lvl1pPr>
          </a:lstStyle>
          <a:p>
            <a:r>
              <a:rPr lang="en-US"/>
              <a:t>Click to edit Master title style</a:t>
            </a:r>
            <a:endParaRPr lang="en-GB"/>
          </a:p>
        </p:txBody>
      </p:sp>
      <p:sp>
        <p:nvSpPr>
          <p:cNvPr id="20" name="Text Placeholder 9">
            <a:extLst>
              <a:ext uri="{FF2B5EF4-FFF2-40B4-BE49-F238E27FC236}">
                <a16:creationId xmlns:a16="http://schemas.microsoft.com/office/drawing/2014/main" id="{7A25DF4E-52C6-42FC-9BDC-3C98AF4154AC}"/>
              </a:ext>
            </a:extLst>
          </p:cNvPr>
          <p:cNvSpPr>
            <a:spLocks noGrp="1"/>
          </p:cNvSpPr>
          <p:nvPr>
            <p:ph type="body" sz="quarter" idx="10" hasCustomPrompt="1"/>
          </p:nvPr>
        </p:nvSpPr>
        <p:spPr>
          <a:xfrm>
            <a:off x="330196" y="3467401"/>
            <a:ext cx="4033839" cy="523220"/>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sp>
        <p:nvSpPr>
          <p:cNvPr id="12" name="Picture Placeholder 12">
            <a:extLst>
              <a:ext uri="{FF2B5EF4-FFF2-40B4-BE49-F238E27FC236}">
                <a16:creationId xmlns:a16="http://schemas.microsoft.com/office/drawing/2014/main" id="{2E4CC565-EE0C-4E32-8104-7570E7EB2E00}"/>
              </a:ext>
            </a:extLst>
          </p:cNvPr>
          <p:cNvSpPr>
            <a:spLocks noGrp="1" noChangeAspect="1"/>
          </p:cNvSpPr>
          <p:nvPr>
            <p:ph type="pic" sz="quarter" idx="11" hasCustomPrompt="1"/>
          </p:nvPr>
        </p:nvSpPr>
        <p:spPr bwMode="gray">
          <a:xfrm>
            <a:off x="3891612" y="2"/>
            <a:ext cx="4960294" cy="330686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0 h 5000"/>
              <a:gd name="connsiteX1" fmla="*/ 10000 w 10000"/>
              <a:gd name="connsiteY1" fmla="*/ 0 h 5000"/>
              <a:gd name="connsiteX2" fmla="*/ 5000 w 10000"/>
              <a:gd name="connsiteY2" fmla="*/ 5000 h 5000"/>
              <a:gd name="connsiteX3" fmla="*/ 0 w 10000"/>
              <a:gd name="connsiteY3" fmla="*/ 0 h 5000"/>
            </a:gdLst>
            <a:ahLst/>
            <a:cxnLst>
              <a:cxn ang="0">
                <a:pos x="connsiteX0" y="connsiteY0"/>
              </a:cxn>
              <a:cxn ang="0">
                <a:pos x="connsiteX1" y="connsiteY1"/>
              </a:cxn>
              <a:cxn ang="0">
                <a:pos x="connsiteX2" y="connsiteY2"/>
              </a:cxn>
              <a:cxn ang="0">
                <a:pos x="connsiteX3" y="connsiteY3"/>
              </a:cxn>
            </a:cxnLst>
            <a:rect l="l" t="t" r="r" b="b"/>
            <a:pathLst>
              <a:path w="10000" h="5000">
                <a:moveTo>
                  <a:pt x="0" y="0"/>
                </a:moveTo>
                <a:lnTo>
                  <a:pt x="10000" y="0"/>
                </a:lnTo>
                <a:lnTo>
                  <a:pt x="5000" y="500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
        <p:nvSpPr>
          <p:cNvPr id="13" name="Picture Placeholder 12">
            <a:extLst>
              <a:ext uri="{FF2B5EF4-FFF2-40B4-BE49-F238E27FC236}">
                <a16:creationId xmlns:a16="http://schemas.microsoft.com/office/drawing/2014/main" id="{658FFF46-8010-4F9F-AE72-9028D65940DF}"/>
              </a:ext>
            </a:extLst>
          </p:cNvPr>
          <p:cNvSpPr>
            <a:spLocks noGrp="1" noChangeAspect="1"/>
          </p:cNvSpPr>
          <p:nvPr>
            <p:ph type="pic" sz="quarter" idx="12" hasCustomPrompt="1"/>
          </p:nvPr>
        </p:nvSpPr>
        <p:spPr bwMode="gray">
          <a:xfrm>
            <a:off x="2279659" y="3550800"/>
            <a:ext cx="4960800" cy="3307200"/>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5000"/>
              <a:gd name="connsiteX1" fmla="*/ 5000 w 10000"/>
              <a:gd name="connsiteY1" fmla="*/ 0 h 5000"/>
              <a:gd name="connsiteX2" fmla="*/ 10000 w 10000"/>
              <a:gd name="connsiteY2" fmla="*/ 5000 h 5000"/>
              <a:gd name="connsiteX3" fmla="*/ 0 w 10000"/>
              <a:gd name="connsiteY3" fmla="*/ 5000 h 5000"/>
            </a:gdLst>
            <a:ahLst/>
            <a:cxnLst>
              <a:cxn ang="0">
                <a:pos x="connsiteX0" y="connsiteY0"/>
              </a:cxn>
              <a:cxn ang="0">
                <a:pos x="connsiteX1" y="connsiteY1"/>
              </a:cxn>
              <a:cxn ang="0">
                <a:pos x="connsiteX2" y="connsiteY2"/>
              </a:cxn>
              <a:cxn ang="0">
                <a:pos x="connsiteX3" y="connsiteY3"/>
              </a:cxn>
            </a:cxnLst>
            <a:rect l="l" t="t" r="r" b="b"/>
            <a:pathLst>
              <a:path w="10000" h="5000">
                <a:moveTo>
                  <a:pt x="0" y="5000"/>
                </a:moveTo>
                <a:lnTo>
                  <a:pt x="5000" y="0"/>
                </a:lnTo>
                <a:lnTo>
                  <a:pt x="10000" y="5000"/>
                </a:lnTo>
                <a:lnTo>
                  <a:pt x="0" y="50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en-US"/>
              <a:t> </a:t>
            </a:r>
            <a:endParaRPr lang="en-GB"/>
          </a:p>
        </p:txBody>
      </p:sp>
      <p:sp>
        <p:nvSpPr>
          <p:cNvPr id="14" name="Picture Placeholder 12">
            <a:extLst>
              <a:ext uri="{FF2B5EF4-FFF2-40B4-BE49-F238E27FC236}">
                <a16:creationId xmlns:a16="http://schemas.microsoft.com/office/drawing/2014/main" id="{B66E0B52-365A-4D6A-AB81-ADC5F8F8FFDC}"/>
              </a:ext>
            </a:extLst>
          </p:cNvPr>
          <p:cNvSpPr>
            <a:spLocks noGrp="1" noChangeAspect="1"/>
          </p:cNvSpPr>
          <p:nvPr>
            <p:ph type="pic" sz="quarter" idx="13" hasCustomPrompt="1"/>
          </p:nvPr>
        </p:nvSpPr>
        <p:spPr bwMode="gray">
          <a:xfrm>
            <a:off x="4846035" y="2468831"/>
            <a:ext cx="1440000" cy="1920000"/>
          </a:xfrm>
          <a:prstGeom prst="flowChartDecision">
            <a:avLst/>
          </a:prstGeom>
          <a:solidFill>
            <a:schemeClr val="bg1"/>
          </a:solidFill>
        </p:spPr>
        <p:txBody>
          <a:bodyPr>
            <a:noAutofit/>
          </a:bodyPr>
          <a:lstStyle>
            <a:lvl1pPr>
              <a:defRPr sz="1400"/>
            </a:lvl1pPr>
          </a:lstStyle>
          <a:p>
            <a:r>
              <a:rPr lang="en-US"/>
              <a:t> </a:t>
            </a:r>
            <a:endParaRPr lang="en-GB"/>
          </a:p>
        </p:txBody>
      </p:sp>
      <p:pic>
        <p:nvPicPr>
          <p:cNvPr id="28" name="Graphic 27">
            <a:extLst>
              <a:ext uri="{FF2B5EF4-FFF2-40B4-BE49-F238E27FC236}">
                <a16:creationId xmlns:a16="http://schemas.microsoft.com/office/drawing/2014/main" id="{A4769A89-F694-4BC2-B8EA-1E2093D69A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8" y="277365"/>
            <a:ext cx="1153207" cy="685355"/>
          </a:xfrm>
          <a:prstGeom prst="rect">
            <a:avLst/>
          </a:prstGeom>
        </p:spPr>
      </p:pic>
    </p:spTree>
    <p:extLst>
      <p:ext uri="{BB962C8B-B14F-4D97-AF65-F5344CB8AC3E}">
        <p14:creationId xmlns:p14="http://schemas.microsoft.com/office/powerpoint/2010/main" val="142006284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765F1B84-9A40-42D8-B3EE-41F4BD7CFE09}"/>
              </a:ext>
            </a:extLst>
          </p:cNvPr>
          <p:cNvSpPr>
            <a:spLocks noGrp="1"/>
          </p:cNvSpPr>
          <p:nvPr>
            <p:ph type="body" sz="quarter" idx="16"/>
          </p:nvPr>
        </p:nvSpPr>
        <p:spPr>
          <a:xfrm>
            <a:off x="431800" y="1411288"/>
            <a:ext cx="5435599" cy="1884779"/>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6">
            <a:extLst>
              <a:ext uri="{FF2B5EF4-FFF2-40B4-BE49-F238E27FC236}">
                <a16:creationId xmlns:a16="http://schemas.microsoft.com/office/drawing/2014/main" id="{38480D57-B2D8-4496-806A-1824358683A9}"/>
              </a:ext>
            </a:extLst>
          </p:cNvPr>
          <p:cNvSpPr>
            <a:spLocks noGrp="1"/>
          </p:cNvSpPr>
          <p:nvPr>
            <p:ph type="ftr" sz="quarter" idx="17"/>
          </p:nvPr>
        </p:nvSpPr>
        <p:spPr/>
        <p:txBody>
          <a:bodyPr/>
          <a:lstStyle/>
          <a:p>
            <a:pPr>
              <a:tabLst>
                <a:tab pos="989013" algn="l"/>
              </a:tabLst>
            </a:pPr>
            <a:r>
              <a:rPr lang="fr-FR"/>
              <a:t>| [Insert document title] | [Insert date]</a:t>
            </a:r>
          </a:p>
        </p:txBody>
      </p:sp>
      <p:sp>
        <p:nvSpPr>
          <p:cNvPr id="3" name="Title 2">
            <a:extLst>
              <a:ext uri="{FF2B5EF4-FFF2-40B4-BE49-F238E27FC236}">
                <a16:creationId xmlns:a16="http://schemas.microsoft.com/office/drawing/2014/main" id="{1CBA43E0-9E3A-46EC-91D4-D70A0E6EB47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52740859"/>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accent1"/>
        </a:solid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2C8DA23-E484-4D16-8C50-77D951B51DD4}"/>
              </a:ext>
            </a:extLst>
          </p:cNvPr>
          <p:cNvSpPr>
            <a:spLocks noGrp="1"/>
          </p:cNvSpPr>
          <p:nvPr>
            <p:ph type="body" sz="quarter" idx="15" hasCustomPrompt="1"/>
          </p:nvPr>
        </p:nvSpPr>
        <p:spPr>
          <a:xfrm>
            <a:off x="330194" y="338203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pic>
        <p:nvPicPr>
          <p:cNvPr id="10" name="Graphic 9">
            <a:extLst>
              <a:ext uri="{FF2B5EF4-FFF2-40B4-BE49-F238E27FC236}">
                <a16:creationId xmlns:a16="http://schemas.microsoft.com/office/drawing/2014/main" id="{B5C1225E-7A2B-4204-8951-1CD60FF303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sp>
        <p:nvSpPr>
          <p:cNvPr id="13" name="Text Placeholder 11">
            <a:extLst>
              <a:ext uri="{FF2B5EF4-FFF2-40B4-BE49-F238E27FC236}">
                <a16:creationId xmlns:a16="http://schemas.microsoft.com/office/drawing/2014/main" id="{668417C5-1CE5-43E5-9448-0B5FEF92AE09}"/>
              </a:ext>
            </a:extLst>
          </p:cNvPr>
          <p:cNvSpPr>
            <a:spLocks noGrp="1"/>
          </p:cNvSpPr>
          <p:nvPr>
            <p:ph type="body" sz="quarter" idx="17" hasCustomPrompt="1"/>
          </p:nvPr>
        </p:nvSpPr>
        <p:spPr>
          <a:xfrm>
            <a:off x="317496" y="1497026"/>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972A00B0-5109-4795-B6DD-671C71DA1449}"/>
              </a:ext>
            </a:extLst>
          </p:cNvPr>
          <p:cNvSpPr>
            <a:spLocks noGrp="1" noChangeAspect="1"/>
          </p:cNvSpPr>
          <p:nvPr>
            <p:ph type="pic" sz="quarter" idx="16" hasCustomPrompt="1"/>
          </p:nvPr>
        </p:nvSpPr>
        <p:spPr bwMode="gray">
          <a:xfrm>
            <a:off x="3099461" y="-12668"/>
            <a:ext cx="6056160"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spTree>
    <p:extLst>
      <p:ext uri="{BB962C8B-B14F-4D97-AF65-F5344CB8AC3E}">
        <p14:creationId xmlns:p14="http://schemas.microsoft.com/office/powerpoint/2010/main" val="99504355"/>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 Electricity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330194" y="338203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317496" y="1497026"/>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3099461" y="-12668"/>
            <a:ext cx="6056160"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pic>
        <p:nvPicPr>
          <p:cNvPr id="9" name="Graphic 8">
            <a:extLst>
              <a:ext uri="{FF2B5EF4-FFF2-40B4-BE49-F238E27FC236}">
                <a16:creationId xmlns:a16="http://schemas.microsoft.com/office/drawing/2014/main" id="{CA499534-3473-4E22-AB07-600AA3C32E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8" y="277363"/>
            <a:ext cx="1736469" cy="685356"/>
          </a:xfrm>
          <a:prstGeom prst="rect">
            <a:avLst/>
          </a:prstGeom>
        </p:spPr>
      </p:pic>
    </p:spTree>
    <p:extLst>
      <p:ext uri="{BB962C8B-B14F-4D97-AF65-F5344CB8AC3E}">
        <p14:creationId xmlns:p14="http://schemas.microsoft.com/office/powerpoint/2010/main" val="209278868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Divider + Gas Transmission">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330194" y="338203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317496" y="1497026"/>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3099461" y="-12668"/>
            <a:ext cx="6056160"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pic>
        <p:nvPicPr>
          <p:cNvPr id="30" name="Graphic 29">
            <a:extLst>
              <a:ext uri="{FF2B5EF4-FFF2-40B4-BE49-F238E27FC236}">
                <a16:creationId xmlns:a16="http://schemas.microsoft.com/office/drawing/2014/main" id="{1A4C1D0B-5407-4DAA-8724-B6778E12A9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378" y="277363"/>
            <a:ext cx="1736469" cy="685356"/>
          </a:xfrm>
          <a:prstGeom prst="rect">
            <a:avLst/>
          </a:prstGeom>
        </p:spPr>
      </p:pic>
    </p:spTree>
    <p:extLst>
      <p:ext uri="{BB962C8B-B14F-4D97-AF65-F5344CB8AC3E}">
        <p14:creationId xmlns:p14="http://schemas.microsoft.com/office/powerpoint/2010/main" val="57244440"/>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vider + Gas System Operator">
    <p:bg>
      <p:bgPr>
        <a:solidFill>
          <a:schemeClr val="accent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6EA4CB8-B76A-4A4F-B30A-6D19D7F51922}"/>
              </a:ext>
            </a:extLst>
          </p:cNvPr>
          <p:cNvSpPr>
            <a:spLocks noGrp="1"/>
          </p:cNvSpPr>
          <p:nvPr>
            <p:ph type="body" sz="quarter" idx="15" hasCustomPrompt="1"/>
          </p:nvPr>
        </p:nvSpPr>
        <p:spPr>
          <a:xfrm>
            <a:off x="330194" y="3382038"/>
            <a:ext cx="2524125" cy="769441"/>
          </a:xfrm>
        </p:spPr>
        <p:txBody>
          <a:bodyPr/>
          <a:lstStyle>
            <a:lvl1pPr>
              <a:spcAft>
                <a:spcPts val="0"/>
              </a:spcAft>
              <a:defRPr lang="en-US" sz="3200" b="1" dirty="0" smtClean="0">
                <a:solidFill>
                  <a:schemeClr val="bg1"/>
                </a:solidFill>
                <a:latin typeface="+mj-lt"/>
                <a:ea typeface="+mj-ea"/>
                <a:cs typeface="+mj-cs"/>
              </a:defRPr>
            </a:lvl1pPr>
            <a:lvl2pPr>
              <a:spcAft>
                <a:spcPts val="0"/>
              </a:spcAft>
              <a:defRPr lang="en-GB" sz="1800" b="0" dirty="0">
                <a:solidFill>
                  <a:schemeClr val="bg1"/>
                </a:solidFill>
                <a:latin typeface="+mj-lt"/>
                <a:ea typeface="+mj-ea"/>
                <a:cs typeface="+mj-cs"/>
              </a:defRPr>
            </a:lvl2pPr>
          </a:lstStyle>
          <a:p>
            <a:pPr lvl="0"/>
            <a:r>
              <a:rPr lang="en-US"/>
              <a:t>Title</a:t>
            </a:r>
          </a:p>
          <a:p>
            <a:pPr lvl="1"/>
            <a:r>
              <a:rPr lang="en-US"/>
              <a:t>Sub heading</a:t>
            </a:r>
            <a:endParaRPr lang="en-GB"/>
          </a:p>
        </p:txBody>
      </p:sp>
      <p:sp>
        <p:nvSpPr>
          <p:cNvPr id="12" name="Text Placeholder 11">
            <a:extLst>
              <a:ext uri="{FF2B5EF4-FFF2-40B4-BE49-F238E27FC236}">
                <a16:creationId xmlns:a16="http://schemas.microsoft.com/office/drawing/2014/main" id="{8324416E-20A7-468D-9CF8-500D2A91B3F2}"/>
              </a:ext>
            </a:extLst>
          </p:cNvPr>
          <p:cNvSpPr>
            <a:spLocks noGrp="1"/>
          </p:cNvSpPr>
          <p:nvPr>
            <p:ph type="body" sz="quarter" idx="17" hasCustomPrompt="1"/>
          </p:nvPr>
        </p:nvSpPr>
        <p:spPr>
          <a:xfrm>
            <a:off x="317496" y="1497026"/>
            <a:ext cx="2598742" cy="1769715"/>
          </a:xfrm>
        </p:spPr>
        <p:txBody>
          <a:bodyPr anchor="b" anchorCtr="0"/>
          <a:lstStyle>
            <a:lvl1pPr>
              <a:defRPr sz="11500">
                <a:solidFill>
                  <a:schemeClr val="bg1"/>
                </a:solidFill>
              </a:defRPr>
            </a:lvl1pPr>
          </a:lstStyle>
          <a:p>
            <a:pPr lvl="0"/>
            <a:r>
              <a:rPr lang="en-US"/>
              <a:t>1</a:t>
            </a:r>
            <a:endParaRPr lang="en-GB"/>
          </a:p>
        </p:txBody>
      </p:sp>
      <p:sp>
        <p:nvSpPr>
          <p:cNvPr id="8" name="Picture Placeholder 8">
            <a:extLst>
              <a:ext uri="{FF2B5EF4-FFF2-40B4-BE49-F238E27FC236}">
                <a16:creationId xmlns:a16="http://schemas.microsoft.com/office/drawing/2014/main" id="{B6D58862-146A-4EE8-ADC1-F3A18F91FACA}"/>
              </a:ext>
            </a:extLst>
          </p:cNvPr>
          <p:cNvSpPr>
            <a:spLocks noGrp="1" noChangeAspect="1"/>
          </p:cNvSpPr>
          <p:nvPr>
            <p:ph type="pic" sz="quarter" idx="16" hasCustomPrompt="1"/>
          </p:nvPr>
        </p:nvSpPr>
        <p:spPr bwMode="gray">
          <a:xfrm>
            <a:off x="3099461" y="-12668"/>
            <a:ext cx="6056160" cy="6877307"/>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00"/>
              <a:gd name="connsiteY0" fmla="*/ 5000 h 10000"/>
              <a:gd name="connsiteX1" fmla="*/ 2078 w 10000"/>
              <a:gd name="connsiteY1" fmla="*/ 2934 h 10000"/>
              <a:gd name="connsiteX2" fmla="*/ 5000 w 10000"/>
              <a:gd name="connsiteY2" fmla="*/ 0 h 10000"/>
              <a:gd name="connsiteX3" fmla="*/ 10000 w 10000"/>
              <a:gd name="connsiteY3" fmla="*/ 5000 h 10000"/>
              <a:gd name="connsiteX4" fmla="*/ 5000 w 10000"/>
              <a:gd name="connsiteY4" fmla="*/ 10000 h 10000"/>
              <a:gd name="connsiteX5" fmla="*/ 0 w 10000"/>
              <a:gd name="connsiteY5" fmla="*/ 5000 h 10000"/>
              <a:gd name="connsiteX0" fmla="*/ 0 w 10000"/>
              <a:gd name="connsiteY0" fmla="*/ 2066 h 7066"/>
              <a:gd name="connsiteX1" fmla="*/ 2078 w 10000"/>
              <a:gd name="connsiteY1" fmla="*/ 0 h 7066"/>
              <a:gd name="connsiteX2" fmla="*/ 6120 w 10000"/>
              <a:gd name="connsiteY2" fmla="*/ 38 h 7066"/>
              <a:gd name="connsiteX3" fmla="*/ 10000 w 10000"/>
              <a:gd name="connsiteY3" fmla="*/ 2066 h 7066"/>
              <a:gd name="connsiteX4" fmla="*/ 5000 w 10000"/>
              <a:gd name="connsiteY4" fmla="*/ 7066 h 7066"/>
              <a:gd name="connsiteX5" fmla="*/ 0 w 10000"/>
              <a:gd name="connsiteY5" fmla="*/ 2066 h 7066"/>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0 w 10000"/>
              <a:gd name="connsiteY5" fmla="*/ 2924 h 10000"/>
              <a:gd name="connsiteX0" fmla="*/ 0 w 10000"/>
              <a:gd name="connsiteY0" fmla="*/ 2924 h 10000"/>
              <a:gd name="connsiteX1" fmla="*/ 2078 w 10000"/>
              <a:gd name="connsiteY1" fmla="*/ 0 h 10000"/>
              <a:gd name="connsiteX2" fmla="*/ 6493 w 10000"/>
              <a:gd name="connsiteY2" fmla="*/ 10 h 10000"/>
              <a:gd name="connsiteX3" fmla="*/ 10000 w 10000"/>
              <a:gd name="connsiteY3" fmla="*/ 2924 h 10000"/>
              <a:gd name="connsiteX4" fmla="*/ 5000 w 10000"/>
              <a:gd name="connsiteY4" fmla="*/ 10000 h 10000"/>
              <a:gd name="connsiteX5" fmla="*/ 3431 w 10000"/>
              <a:gd name="connsiteY5" fmla="*/ 7773 h 10000"/>
              <a:gd name="connsiteX6" fmla="*/ 0 w 10000"/>
              <a:gd name="connsiteY6" fmla="*/ 2924 h 10000"/>
              <a:gd name="connsiteX0" fmla="*/ 0 w 10000"/>
              <a:gd name="connsiteY0" fmla="*/ 2924 h 7773"/>
              <a:gd name="connsiteX1" fmla="*/ 2078 w 10000"/>
              <a:gd name="connsiteY1" fmla="*/ 0 h 7773"/>
              <a:gd name="connsiteX2" fmla="*/ 6493 w 10000"/>
              <a:gd name="connsiteY2" fmla="*/ 10 h 7773"/>
              <a:gd name="connsiteX3" fmla="*/ 10000 w 10000"/>
              <a:gd name="connsiteY3" fmla="*/ 2924 h 7773"/>
              <a:gd name="connsiteX4" fmla="*/ 5731 w 10000"/>
              <a:gd name="connsiteY4" fmla="*/ 7710 h 7773"/>
              <a:gd name="connsiteX5" fmla="*/ 3431 w 10000"/>
              <a:gd name="connsiteY5" fmla="*/ 7773 h 7773"/>
              <a:gd name="connsiteX6" fmla="*/ 0 w 10000"/>
              <a:gd name="connsiteY6" fmla="*/ 2924 h 7773"/>
              <a:gd name="connsiteX0" fmla="*/ 0 w 10000"/>
              <a:gd name="connsiteY0" fmla="*/ 3762 h 10004"/>
              <a:gd name="connsiteX1" fmla="*/ 2078 w 10000"/>
              <a:gd name="connsiteY1" fmla="*/ 0 h 10004"/>
              <a:gd name="connsiteX2" fmla="*/ 6493 w 10000"/>
              <a:gd name="connsiteY2" fmla="*/ 13 h 10004"/>
              <a:gd name="connsiteX3" fmla="*/ 10000 w 10000"/>
              <a:gd name="connsiteY3" fmla="*/ 3762 h 10004"/>
              <a:gd name="connsiteX4" fmla="*/ 6509 w 10000"/>
              <a:gd name="connsiteY4" fmla="*/ 10004 h 10004"/>
              <a:gd name="connsiteX5" fmla="*/ 3431 w 10000"/>
              <a:gd name="connsiteY5" fmla="*/ 10000 h 10004"/>
              <a:gd name="connsiteX6" fmla="*/ 0 w 10000"/>
              <a:gd name="connsiteY6" fmla="*/ 3762 h 10004"/>
              <a:gd name="connsiteX0" fmla="*/ 0 w 6509"/>
              <a:gd name="connsiteY0" fmla="*/ 3762 h 10004"/>
              <a:gd name="connsiteX1" fmla="*/ 2078 w 6509"/>
              <a:gd name="connsiteY1" fmla="*/ 0 h 10004"/>
              <a:gd name="connsiteX2" fmla="*/ 6493 w 6509"/>
              <a:gd name="connsiteY2" fmla="*/ 13 h 10004"/>
              <a:gd name="connsiteX3" fmla="*/ 6509 w 6509"/>
              <a:gd name="connsiteY3" fmla="*/ 10004 h 10004"/>
              <a:gd name="connsiteX4" fmla="*/ 3431 w 6509"/>
              <a:gd name="connsiteY4" fmla="*/ 10000 h 10004"/>
              <a:gd name="connsiteX5" fmla="*/ 0 w 6509"/>
              <a:gd name="connsiteY5" fmla="*/ 3762 h 10004"/>
              <a:gd name="connsiteX0" fmla="*/ 0 w 10000"/>
              <a:gd name="connsiteY0" fmla="*/ 3762 h 10002"/>
              <a:gd name="connsiteX1" fmla="*/ 3193 w 10000"/>
              <a:gd name="connsiteY1" fmla="*/ 2 h 10002"/>
              <a:gd name="connsiteX2" fmla="*/ 9975 w 10000"/>
              <a:gd name="connsiteY2" fmla="*/ 0 h 10002"/>
              <a:gd name="connsiteX3" fmla="*/ 10000 w 10000"/>
              <a:gd name="connsiteY3" fmla="*/ 10002 h 10002"/>
              <a:gd name="connsiteX4" fmla="*/ 5271 w 10000"/>
              <a:gd name="connsiteY4" fmla="*/ 9998 h 10002"/>
              <a:gd name="connsiteX5" fmla="*/ 0 w 10000"/>
              <a:gd name="connsiteY5" fmla="*/ 3762 h 10002"/>
              <a:gd name="connsiteX0" fmla="*/ 0 w 9987"/>
              <a:gd name="connsiteY0" fmla="*/ 3762 h 10047"/>
              <a:gd name="connsiteX1" fmla="*/ 3193 w 9987"/>
              <a:gd name="connsiteY1" fmla="*/ 2 h 10047"/>
              <a:gd name="connsiteX2" fmla="*/ 9975 w 9987"/>
              <a:gd name="connsiteY2" fmla="*/ 0 h 10047"/>
              <a:gd name="connsiteX3" fmla="*/ 9987 w 9987"/>
              <a:gd name="connsiteY3" fmla="*/ 10047 h 10047"/>
              <a:gd name="connsiteX4" fmla="*/ 5271 w 9987"/>
              <a:gd name="connsiteY4" fmla="*/ 9998 h 10047"/>
              <a:gd name="connsiteX5" fmla="*/ 0 w 9987"/>
              <a:gd name="connsiteY5" fmla="*/ 3762 h 10047"/>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66 h 10000"/>
              <a:gd name="connsiteX5" fmla="*/ 0 w 10000"/>
              <a:gd name="connsiteY5" fmla="*/ 3744 h 10000"/>
              <a:gd name="connsiteX0" fmla="*/ 0 w 10000"/>
              <a:gd name="connsiteY0" fmla="*/ 3744 h 10000"/>
              <a:gd name="connsiteX1" fmla="*/ 3197 w 10000"/>
              <a:gd name="connsiteY1" fmla="*/ 2 h 10000"/>
              <a:gd name="connsiteX2" fmla="*/ 9988 w 10000"/>
              <a:gd name="connsiteY2" fmla="*/ 0 h 10000"/>
              <a:gd name="connsiteX3" fmla="*/ 10000 w 10000"/>
              <a:gd name="connsiteY3" fmla="*/ 10000 h 10000"/>
              <a:gd name="connsiteX4" fmla="*/ 5291 w 10000"/>
              <a:gd name="connsiteY4" fmla="*/ 9996 h 10000"/>
              <a:gd name="connsiteX5" fmla="*/ 0 w 10000"/>
              <a:gd name="connsiteY5" fmla="*/ 3744 h 10000"/>
              <a:gd name="connsiteX0" fmla="*/ 0 w 10110"/>
              <a:gd name="connsiteY0" fmla="*/ 3596 h 10000"/>
              <a:gd name="connsiteX1" fmla="*/ 3307 w 10110"/>
              <a:gd name="connsiteY1" fmla="*/ 2 h 10000"/>
              <a:gd name="connsiteX2" fmla="*/ 10098 w 10110"/>
              <a:gd name="connsiteY2" fmla="*/ 0 h 10000"/>
              <a:gd name="connsiteX3" fmla="*/ 10110 w 10110"/>
              <a:gd name="connsiteY3" fmla="*/ 10000 h 10000"/>
              <a:gd name="connsiteX4" fmla="*/ 5401 w 10110"/>
              <a:gd name="connsiteY4" fmla="*/ 9996 h 10000"/>
              <a:gd name="connsiteX5" fmla="*/ 0 w 10110"/>
              <a:gd name="connsiteY5" fmla="*/ 3596 h 10000"/>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401 w 10110"/>
              <a:gd name="connsiteY4" fmla="*/ 10012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6061 w 10110"/>
              <a:gd name="connsiteY4" fmla="*/ 9624 h 10016"/>
              <a:gd name="connsiteX5" fmla="*/ 0 w 10110"/>
              <a:gd name="connsiteY5" fmla="*/ 3612 h 10016"/>
              <a:gd name="connsiteX0" fmla="*/ 0 w 10110"/>
              <a:gd name="connsiteY0" fmla="*/ 3612 h 10016"/>
              <a:gd name="connsiteX1" fmla="*/ 3040 w 10110"/>
              <a:gd name="connsiteY1" fmla="*/ 0 h 10016"/>
              <a:gd name="connsiteX2" fmla="*/ 10098 w 10110"/>
              <a:gd name="connsiteY2" fmla="*/ 16 h 10016"/>
              <a:gd name="connsiteX3" fmla="*/ 10110 w 10110"/>
              <a:gd name="connsiteY3" fmla="*/ 10016 h 10016"/>
              <a:gd name="connsiteX4" fmla="*/ 5590 w 10110"/>
              <a:gd name="connsiteY4" fmla="*/ 9975 h 10016"/>
              <a:gd name="connsiteX5" fmla="*/ 0 w 10110"/>
              <a:gd name="connsiteY5" fmla="*/ 3612 h 10016"/>
              <a:gd name="connsiteX0" fmla="*/ 0 w 9987"/>
              <a:gd name="connsiteY0" fmla="*/ 3507 h 10016"/>
              <a:gd name="connsiteX1" fmla="*/ 2917 w 9987"/>
              <a:gd name="connsiteY1" fmla="*/ 0 h 10016"/>
              <a:gd name="connsiteX2" fmla="*/ 9975 w 9987"/>
              <a:gd name="connsiteY2" fmla="*/ 16 h 10016"/>
              <a:gd name="connsiteX3" fmla="*/ 9987 w 9987"/>
              <a:gd name="connsiteY3" fmla="*/ 10016 h 10016"/>
              <a:gd name="connsiteX4" fmla="*/ 5467 w 9987"/>
              <a:gd name="connsiteY4" fmla="*/ 9975 h 10016"/>
              <a:gd name="connsiteX5" fmla="*/ 0 w 9987"/>
              <a:gd name="connsiteY5" fmla="*/ 3507 h 10016"/>
              <a:gd name="connsiteX0" fmla="*/ 0 w 10000"/>
              <a:gd name="connsiteY0" fmla="*/ 3501 h 10000"/>
              <a:gd name="connsiteX1" fmla="*/ 2921 w 10000"/>
              <a:gd name="connsiteY1" fmla="*/ 0 h 10000"/>
              <a:gd name="connsiteX2" fmla="*/ 9988 w 10000"/>
              <a:gd name="connsiteY2" fmla="*/ 16 h 10000"/>
              <a:gd name="connsiteX3" fmla="*/ 10000 w 10000"/>
              <a:gd name="connsiteY3" fmla="*/ 10000 h 10000"/>
              <a:gd name="connsiteX4" fmla="*/ 5474 w 10000"/>
              <a:gd name="connsiteY4" fmla="*/ 9959 h 10000"/>
              <a:gd name="connsiteX5" fmla="*/ 0 w 10000"/>
              <a:gd name="connsiteY5" fmla="*/ 35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501"/>
                </a:moveTo>
                <a:cubicBezTo>
                  <a:pt x="23" y="3463"/>
                  <a:pt x="1947" y="1167"/>
                  <a:pt x="2921" y="0"/>
                </a:cubicBezTo>
                <a:lnTo>
                  <a:pt x="9988" y="16"/>
                </a:lnTo>
                <a:cubicBezTo>
                  <a:pt x="9996" y="3324"/>
                  <a:pt x="9992" y="6692"/>
                  <a:pt x="10000" y="10000"/>
                </a:cubicBezTo>
                <a:lnTo>
                  <a:pt x="5474" y="9959"/>
                </a:lnTo>
                <a:lnTo>
                  <a:pt x="0" y="3501"/>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ctr">
              <a:defRPr/>
            </a:lvl1pPr>
          </a:lstStyle>
          <a:p>
            <a:r>
              <a:rPr lang="en-US"/>
              <a:t> </a:t>
            </a:r>
            <a:endParaRPr lang="en-GB"/>
          </a:p>
        </p:txBody>
      </p:sp>
      <p:pic>
        <p:nvPicPr>
          <p:cNvPr id="17" name="Graphic 16">
            <a:extLst>
              <a:ext uri="{FF2B5EF4-FFF2-40B4-BE49-F238E27FC236}">
                <a16:creationId xmlns:a16="http://schemas.microsoft.com/office/drawing/2014/main" id="{96378259-38E9-45E5-B3A5-E2A8A5A3E8F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266" y="6178549"/>
            <a:ext cx="1410824" cy="386768"/>
          </a:xfrm>
          <a:prstGeom prst="rect">
            <a:avLst/>
          </a:prstGeom>
        </p:spPr>
      </p:pic>
      <p:pic>
        <p:nvPicPr>
          <p:cNvPr id="10" name="Picture 9"/>
          <p:cNvPicPr>
            <a:picLocks noChangeAspect="1"/>
          </p:cNvPicPr>
          <p:nvPr userDrawn="1"/>
        </p:nvPicPr>
        <p:blipFill>
          <a:blip r:embed="rId4"/>
          <a:stretch>
            <a:fillRect/>
          </a:stretch>
        </p:blipFill>
        <p:spPr>
          <a:xfrm>
            <a:off x="-2379" y="340802"/>
            <a:ext cx="1547332" cy="610599"/>
          </a:xfrm>
          <a:prstGeom prst="rect">
            <a:avLst/>
          </a:prstGeom>
        </p:spPr>
      </p:pic>
    </p:spTree>
    <p:extLst>
      <p:ext uri="{BB962C8B-B14F-4D97-AF65-F5344CB8AC3E}">
        <p14:creationId xmlns:p14="http://schemas.microsoft.com/office/powerpoint/2010/main" val="2445807683"/>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ack cover blue">
    <p:bg>
      <p:bgPr>
        <a:solidFill>
          <a:schemeClr val="accent1"/>
        </a:solidFill>
        <a:effectLst/>
      </p:bgPr>
    </p:bg>
    <p:spTree>
      <p:nvGrpSpPr>
        <p:cNvPr id="1" name=""/>
        <p:cNvGrpSpPr/>
        <p:nvPr/>
      </p:nvGrpSpPr>
      <p:grpSpPr>
        <a:xfrm>
          <a:off x="0" y="0"/>
          <a:ext cx="0" cy="0"/>
          <a:chOff x="0" y="0"/>
          <a:chExt cx="0" cy="0"/>
        </a:xfrm>
      </p:grpSpPr>
      <p:sp>
        <p:nvSpPr>
          <p:cNvPr id="3" name="Slide Number Placeholder 5"/>
          <p:cNvSpPr txBox="1">
            <a:spLocks/>
          </p:cNvSpPr>
          <p:nvPr userDrawn="1"/>
        </p:nvSpPr>
        <p:spPr>
          <a:xfrm>
            <a:off x="8505646" y="6371169"/>
            <a:ext cx="638355" cy="486833"/>
          </a:xfrm>
          <a:prstGeom prst="rect">
            <a:avLst/>
          </a:prstGeom>
        </p:spPr>
        <p:txBody>
          <a:bodyPr anchor="b"/>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600" smtClean="0"/>
              <a:pPr/>
              <a:t>‹#›</a:t>
            </a:fld>
            <a:endParaRPr lang="en-GB" sz="600"/>
          </a:p>
        </p:txBody>
      </p:sp>
      <p:grpSp>
        <p:nvGrpSpPr>
          <p:cNvPr id="50" name="Group 49">
            <a:extLst>
              <a:ext uri="{FF2B5EF4-FFF2-40B4-BE49-F238E27FC236}">
                <a16:creationId xmlns:a16="http://schemas.microsoft.com/office/drawing/2014/main" id="{0704F238-3359-468F-8B64-BD992440F212}"/>
              </a:ext>
            </a:extLst>
          </p:cNvPr>
          <p:cNvGrpSpPr/>
          <p:nvPr userDrawn="1"/>
        </p:nvGrpSpPr>
        <p:grpSpPr bwMode="black">
          <a:xfrm>
            <a:off x="2105025" y="2735713"/>
            <a:ext cx="4933950" cy="1386576"/>
            <a:chOff x="2910342" y="325575"/>
            <a:chExt cx="5928968" cy="1249653"/>
          </a:xfrm>
        </p:grpSpPr>
        <p:sp>
          <p:nvSpPr>
            <p:cNvPr id="31" name="Freeform: Shape 30">
              <a:extLst>
                <a:ext uri="{FF2B5EF4-FFF2-40B4-BE49-F238E27FC236}">
                  <a16:creationId xmlns:a16="http://schemas.microsoft.com/office/drawing/2014/main" id="{AFE871AB-CF2E-4DAC-8C2D-963B97B314CA}"/>
                </a:ext>
              </a:extLst>
            </p:cNvPr>
            <p:cNvSpPr/>
            <p:nvPr/>
          </p:nvSpPr>
          <p:spPr bwMode="black">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sz="1800"/>
            </a:p>
          </p:txBody>
        </p:sp>
        <p:sp>
          <p:nvSpPr>
            <p:cNvPr id="32" name="Freeform: Shape 31">
              <a:extLst>
                <a:ext uri="{FF2B5EF4-FFF2-40B4-BE49-F238E27FC236}">
                  <a16:creationId xmlns:a16="http://schemas.microsoft.com/office/drawing/2014/main" id="{BC8C29B9-203B-435B-890E-73A70CA4C81F}"/>
                </a:ext>
              </a:extLst>
            </p:cNvPr>
            <p:cNvSpPr/>
            <p:nvPr/>
          </p:nvSpPr>
          <p:spPr bwMode="black">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sz="1800"/>
            </a:p>
          </p:txBody>
        </p:sp>
        <p:sp>
          <p:nvSpPr>
            <p:cNvPr id="33" name="Freeform: Shape 32">
              <a:extLst>
                <a:ext uri="{FF2B5EF4-FFF2-40B4-BE49-F238E27FC236}">
                  <a16:creationId xmlns:a16="http://schemas.microsoft.com/office/drawing/2014/main" id="{C707B5D5-B821-47CA-933A-D54DC178C7C5}"/>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1800"/>
            </a:p>
          </p:txBody>
        </p:sp>
        <p:sp>
          <p:nvSpPr>
            <p:cNvPr id="34" name="Freeform: Shape 33">
              <a:extLst>
                <a:ext uri="{FF2B5EF4-FFF2-40B4-BE49-F238E27FC236}">
                  <a16:creationId xmlns:a16="http://schemas.microsoft.com/office/drawing/2014/main" id="{0D58047D-9689-487F-BFF5-02E48B2EA260}"/>
                </a:ext>
              </a:extLst>
            </p:cNvPr>
            <p:cNvSpPr/>
            <p:nvPr/>
          </p:nvSpPr>
          <p:spPr bwMode="black">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1800"/>
            </a:p>
          </p:txBody>
        </p:sp>
        <p:sp>
          <p:nvSpPr>
            <p:cNvPr id="35" name="Freeform: Shape 34">
              <a:extLst>
                <a:ext uri="{FF2B5EF4-FFF2-40B4-BE49-F238E27FC236}">
                  <a16:creationId xmlns:a16="http://schemas.microsoft.com/office/drawing/2014/main" id="{2EE19533-4B41-4903-ADFA-1430E5FA3683}"/>
                </a:ext>
              </a:extLst>
            </p:cNvPr>
            <p:cNvSpPr/>
            <p:nvPr/>
          </p:nvSpPr>
          <p:spPr bwMode="black">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sz="1800"/>
            </a:p>
          </p:txBody>
        </p:sp>
        <p:sp>
          <p:nvSpPr>
            <p:cNvPr id="36" name="Freeform: Shape 35">
              <a:extLst>
                <a:ext uri="{FF2B5EF4-FFF2-40B4-BE49-F238E27FC236}">
                  <a16:creationId xmlns:a16="http://schemas.microsoft.com/office/drawing/2014/main" id="{F72D0F65-4955-4D3B-8293-898EC918883C}"/>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1800"/>
            </a:p>
          </p:txBody>
        </p:sp>
        <p:sp>
          <p:nvSpPr>
            <p:cNvPr id="37" name="Freeform: Shape 36">
              <a:extLst>
                <a:ext uri="{FF2B5EF4-FFF2-40B4-BE49-F238E27FC236}">
                  <a16:creationId xmlns:a16="http://schemas.microsoft.com/office/drawing/2014/main" id="{AC4826A8-C9E9-49D9-AF7F-E3DC7BD67BD3}"/>
                </a:ext>
              </a:extLst>
            </p:cNvPr>
            <p:cNvSpPr/>
            <p:nvPr/>
          </p:nvSpPr>
          <p:spPr bwMode="black">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1800"/>
            </a:p>
          </p:txBody>
        </p:sp>
        <p:sp>
          <p:nvSpPr>
            <p:cNvPr id="38" name="Freeform: Shape 37">
              <a:extLst>
                <a:ext uri="{FF2B5EF4-FFF2-40B4-BE49-F238E27FC236}">
                  <a16:creationId xmlns:a16="http://schemas.microsoft.com/office/drawing/2014/main" id="{9CCCC674-E4E6-46F9-9914-F12E382E2222}"/>
                </a:ext>
              </a:extLst>
            </p:cNvPr>
            <p:cNvSpPr/>
            <p:nvPr/>
          </p:nvSpPr>
          <p:spPr bwMode="black">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sz="1800"/>
            </a:p>
          </p:txBody>
        </p:sp>
        <p:sp>
          <p:nvSpPr>
            <p:cNvPr id="39" name="Freeform: Shape 38">
              <a:extLst>
                <a:ext uri="{FF2B5EF4-FFF2-40B4-BE49-F238E27FC236}">
                  <a16:creationId xmlns:a16="http://schemas.microsoft.com/office/drawing/2014/main" id="{A53A8048-4F2C-4389-90D8-AD6670C2E937}"/>
                </a:ext>
              </a:extLst>
            </p:cNvPr>
            <p:cNvSpPr/>
            <p:nvPr/>
          </p:nvSpPr>
          <p:spPr bwMode="black">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sz="1800"/>
            </a:p>
          </p:txBody>
        </p:sp>
        <p:sp>
          <p:nvSpPr>
            <p:cNvPr id="40" name="Freeform: Shape 39">
              <a:extLst>
                <a:ext uri="{FF2B5EF4-FFF2-40B4-BE49-F238E27FC236}">
                  <a16:creationId xmlns:a16="http://schemas.microsoft.com/office/drawing/2014/main" id="{91191415-0ECC-4572-B26D-B095FEB85F29}"/>
                </a:ext>
              </a:extLst>
            </p:cNvPr>
            <p:cNvSpPr/>
            <p:nvPr/>
          </p:nvSpPr>
          <p:spPr bwMode="black">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sz="1800"/>
            </a:p>
          </p:txBody>
        </p:sp>
        <p:sp>
          <p:nvSpPr>
            <p:cNvPr id="41" name="Freeform: Shape 40">
              <a:extLst>
                <a:ext uri="{FF2B5EF4-FFF2-40B4-BE49-F238E27FC236}">
                  <a16:creationId xmlns:a16="http://schemas.microsoft.com/office/drawing/2014/main" id="{AACB428A-70CC-49C9-9815-49643EC9A0FD}"/>
                </a:ext>
              </a:extLst>
            </p:cNvPr>
            <p:cNvSpPr/>
            <p:nvPr/>
          </p:nvSpPr>
          <p:spPr bwMode="black">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sz="1800"/>
            </a:p>
          </p:txBody>
        </p:sp>
        <p:sp>
          <p:nvSpPr>
            <p:cNvPr id="42" name="Freeform: Shape 41">
              <a:extLst>
                <a:ext uri="{FF2B5EF4-FFF2-40B4-BE49-F238E27FC236}">
                  <a16:creationId xmlns:a16="http://schemas.microsoft.com/office/drawing/2014/main" id="{3861F017-D2F7-4800-923F-F093966A464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1800"/>
            </a:p>
          </p:txBody>
        </p:sp>
        <p:sp>
          <p:nvSpPr>
            <p:cNvPr id="43" name="Freeform: Shape 42">
              <a:extLst>
                <a:ext uri="{FF2B5EF4-FFF2-40B4-BE49-F238E27FC236}">
                  <a16:creationId xmlns:a16="http://schemas.microsoft.com/office/drawing/2014/main" id="{EC217B49-70CC-4D78-AED0-18A9A28B3500}"/>
                </a:ext>
              </a:extLst>
            </p:cNvPr>
            <p:cNvSpPr/>
            <p:nvPr/>
          </p:nvSpPr>
          <p:spPr bwMode="black">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1800"/>
            </a:p>
          </p:txBody>
        </p:sp>
        <p:sp>
          <p:nvSpPr>
            <p:cNvPr id="44" name="Freeform: Shape 43">
              <a:extLst>
                <a:ext uri="{FF2B5EF4-FFF2-40B4-BE49-F238E27FC236}">
                  <a16:creationId xmlns:a16="http://schemas.microsoft.com/office/drawing/2014/main" id="{7021449B-89FF-4452-B2AC-A01CC925A3F6}"/>
                </a:ext>
              </a:extLst>
            </p:cNvPr>
            <p:cNvSpPr/>
            <p:nvPr/>
          </p:nvSpPr>
          <p:spPr bwMode="black">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sz="1800"/>
            </a:p>
          </p:txBody>
        </p:sp>
        <p:sp>
          <p:nvSpPr>
            <p:cNvPr id="45" name="Freeform: Shape 44">
              <a:extLst>
                <a:ext uri="{FF2B5EF4-FFF2-40B4-BE49-F238E27FC236}">
                  <a16:creationId xmlns:a16="http://schemas.microsoft.com/office/drawing/2014/main" id="{A63DE190-5910-4A04-8831-912E7B4D07E0}"/>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1800"/>
            </a:p>
          </p:txBody>
        </p:sp>
        <p:sp>
          <p:nvSpPr>
            <p:cNvPr id="46" name="Freeform: Shape 45">
              <a:extLst>
                <a:ext uri="{FF2B5EF4-FFF2-40B4-BE49-F238E27FC236}">
                  <a16:creationId xmlns:a16="http://schemas.microsoft.com/office/drawing/2014/main" id="{CC513A30-DC41-4B70-B474-B7F9882045F1}"/>
                </a:ext>
              </a:extLst>
            </p:cNvPr>
            <p:cNvSpPr/>
            <p:nvPr/>
          </p:nvSpPr>
          <p:spPr bwMode="black">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1800"/>
            </a:p>
          </p:txBody>
        </p:sp>
        <p:sp>
          <p:nvSpPr>
            <p:cNvPr id="47" name="Freeform: Shape 46">
              <a:extLst>
                <a:ext uri="{FF2B5EF4-FFF2-40B4-BE49-F238E27FC236}">
                  <a16:creationId xmlns:a16="http://schemas.microsoft.com/office/drawing/2014/main" id="{04BE96A6-616D-4E71-8D2F-943A0D187F8C}"/>
                </a:ext>
              </a:extLst>
            </p:cNvPr>
            <p:cNvSpPr/>
            <p:nvPr/>
          </p:nvSpPr>
          <p:spPr bwMode="black">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sz="1800"/>
            </a:p>
          </p:txBody>
        </p:sp>
        <p:sp>
          <p:nvSpPr>
            <p:cNvPr id="48" name="Freeform: Shape 47">
              <a:extLst>
                <a:ext uri="{FF2B5EF4-FFF2-40B4-BE49-F238E27FC236}">
                  <a16:creationId xmlns:a16="http://schemas.microsoft.com/office/drawing/2014/main" id="{FC6CE4B4-072A-4577-874A-81871C055E54}"/>
                </a:ext>
              </a:extLst>
            </p:cNvPr>
            <p:cNvSpPr/>
            <p:nvPr/>
          </p:nvSpPr>
          <p:spPr bwMode="black">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sz="1800"/>
            </a:p>
          </p:txBody>
        </p:sp>
        <p:sp>
          <p:nvSpPr>
            <p:cNvPr id="49" name="Freeform: Shape 48">
              <a:extLst>
                <a:ext uri="{FF2B5EF4-FFF2-40B4-BE49-F238E27FC236}">
                  <a16:creationId xmlns:a16="http://schemas.microsoft.com/office/drawing/2014/main" id="{CC62C249-90CE-45DC-8B3D-A3EF2B7862C4}"/>
                </a:ext>
              </a:extLst>
            </p:cNvPr>
            <p:cNvSpPr/>
            <p:nvPr/>
          </p:nvSpPr>
          <p:spPr bwMode="black">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sz="1800"/>
            </a:p>
          </p:txBody>
        </p:sp>
      </p:grpSp>
    </p:spTree>
    <p:extLst>
      <p:ext uri="{BB962C8B-B14F-4D97-AF65-F5344CB8AC3E}">
        <p14:creationId xmlns:p14="http://schemas.microsoft.com/office/powerpoint/2010/main" val="190897768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Key message">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765F1B84-9A40-42D8-B3EE-41F4BD7CFE09}"/>
              </a:ext>
            </a:extLst>
          </p:cNvPr>
          <p:cNvSpPr>
            <a:spLocks noGrp="1"/>
          </p:cNvSpPr>
          <p:nvPr>
            <p:ph type="body" sz="quarter" idx="16"/>
          </p:nvPr>
        </p:nvSpPr>
        <p:spPr>
          <a:xfrm>
            <a:off x="431802" y="1411291"/>
            <a:ext cx="5435599" cy="1877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Title 2">
            <a:extLst>
              <a:ext uri="{FF2B5EF4-FFF2-40B4-BE49-F238E27FC236}">
                <a16:creationId xmlns:a16="http://schemas.microsoft.com/office/drawing/2014/main" id="{1CBA43E0-9E3A-46EC-91D4-D70A0E6EB47D}"/>
              </a:ext>
            </a:extLst>
          </p:cNvPr>
          <p:cNvSpPr>
            <a:spLocks noGrp="1"/>
          </p:cNvSpPr>
          <p:nvPr>
            <p:ph type="title"/>
          </p:nvPr>
        </p:nvSpPr>
        <p:spPr/>
        <p:txBody>
          <a:bodyPr/>
          <a:lstStyle/>
          <a:p>
            <a:r>
              <a:rPr lang="en-US"/>
              <a:t>Click to edit Master title style</a:t>
            </a:r>
            <a:endParaRPr lang="en-GB"/>
          </a:p>
        </p:txBody>
      </p:sp>
      <p:sp>
        <p:nvSpPr>
          <p:cNvPr id="10" name="Footer Placeholder 6">
            <a:extLst>
              <a:ext uri="{FF2B5EF4-FFF2-40B4-BE49-F238E27FC236}">
                <a16:creationId xmlns:a16="http://schemas.microsoft.com/office/drawing/2014/main" id="{5ECE4E2C-AC52-4048-9268-C6E8B681C09A}"/>
              </a:ext>
            </a:extLst>
          </p:cNvPr>
          <p:cNvSpPr>
            <a:spLocks noGrp="1" noChangeArrowheads="1"/>
          </p:cNvSpPr>
          <p:nvPr>
            <p:ph type="ftr" sz="quarter" idx="17"/>
          </p:nvPr>
        </p:nvSpPr>
        <p:spPr/>
        <p:txBody>
          <a:bodyPr/>
          <a:lstStyle>
            <a:lvl1pPr>
              <a:defRPr/>
            </a:lvl1pPr>
          </a:lstStyle>
          <a:p>
            <a:pPr>
              <a:defRPr/>
            </a:pPr>
            <a:r>
              <a:rPr lang="fr-FR" altLang="en-US"/>
              <a:t>| [Insert document title] | [Insert date]</a:t>
            </a:r>
          </a:p>
        </p:txBody>
      </p:sp>
    </p:spTree>
    <p:extLst>
      <p:ext uri="{BB962C8B-B14F-4D97-AF65-F5344CB8AC3E}">
        <p14:creationId xmlns:p14="http://schemas.microsoft.com/office/powerpoint/2010/main" val="645283726"/>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Rectangle 5"/>
          <p:cNvSpPr/>
          <p:nvPr userDrawn="1"/>
        </p:nvSpPr>
        <p:spPr bwMode="auto">
          <a:xfrm>
            <a:off x="0" y="0"/>
            <a:ext cx="9144000" cy="6858000"/>
          </a:xfrm>
          <a:prstGeom prst="rect">
            <a:avLst/>
          </a:prstGeom>
          <a:solidFill>
            <a:schemeClr val="accent1"/>
          </a:solidFill>
          <a:ln w="9525" cap="flat" cmpd="sng" algn="ctr">
            <a:noFill/>
            <a:prstDash val="solid"/>
            <a:round/>
            <a:headEnd type="none" w="med" len="med"/>
            <a:tailEnd type="none" w="med" len="med"/>
          </a:ln>
          <a:effectLst/>
        </p:spPr>
        <p:txBody>
          <a:bodyPr vert="horz" wrap="square" lIns="68576" tIns="34289" rIns="68576" bIns="34289" numCol="1" rtlCol="0" anchor="t" anchorCtr="0" compatLnSpc="1">
            <a:prstTxWarp prst="textNoShape">
              <a:avLst/>
            </a:prstTxWarp>
          </a:bodyPr>
          <a:lstStyle/>
          <a:p>
            <a:pPr algn="l">
              <a:spcAft>
                <a:spcPts val="338"/>
              </a:spcAft>
            </a:pPr>
            <a:endParaRPr lang="en-US" sz="1350" err="1">
              <a:solidFill>
                <a:schemeClr val="bg1"/>
              </a:solidFill>
              <a:latin typeface="+mn-lt"/>
              <a:cs typeface="Arial"/>
            </a:endParaRPr>
          </a:p>
        </p:txBody>
      </p:sp>
      <p:sp>
        <p:nvSpPr>
          <p:cNvPr id="4" name="Title 1">
            <a:extLst>
              <a:ext uri="{FF2B5EF4-FFF2-40B4-BE49-F238E27FC236}">
                <a16:creationId xmlns:a16="http://schemas.microsoft.com/office/drawing/2014/main" id="{65406806-C157-486B-910B-A52A24A4AABC}"/>
              </a:ext>
            </a:extLst>
          </p:cNvPr>
          <p:cNvSpPr>
            <a:spLocks noGrp="1"/>
          </p:cNvSpPr>
          <p:nvPr>
            <p:ph type="title"/>
          </p:nvPr>
        </p:nvSpPr>
        <p:spPr>
          <a:xfrm>
            <a:off x="405700" y="1411822"/>
            <a:ext cx="4033839" cy="1157385"/>
          </a:xfrm>
        </p:spPr>
        <p:txBody>
          <a:bodyPr anchor="t" anchorCtr="0"/>
          <a:lstStyle>
            <a:lvl1pPr>
              <a:lnSpc>
                <a:spcPct val="80000"/>
              </a:lnSpc>
              <a:defRPr sz="2400">
                <a:solidFill>
                  <a:schemeClr val="bg1"/>
                </a:solidFill>
              </a:defRPr>
            </a:lvl1pPr>
          </a:lstStyle>
          <a:p>
            <a:r>
              <a:rPr lang="en-US"/>
              <a:t>Click to edit Master title style</a:t>
            </a:r>
            <a:endParaRPr lang="en-GB"/>
          </a:p>
        </p:txBody>
      </p:sp>
      <p:sp>
        <p:nvSpPr>
          <p:cNvPr id="5"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26572" y="3467400"/>
            <a:ext cx="4033839" cy="523220"/>
          </a:xfrm>
        </p:spPr>
        <p:txBody>
          <a:bodyPr/>
          <a:lstStyle>
            <a:lvl1pPr>
              <a:spcAft>
                <a:spcPts val="0"/>
              </a:spcAft>
              <a:defRPr>
                <a:solidFill>
                  <a:schemeClr val="bg1"/>
                </a:solidFill>
              </a:defRPr>
            </a:lvl1pPr>
            <a:lvl2pPr>
              <a:defRPr>
                <a:solidFill>
                  <a:schemeClr val="bg1"/>
                </a:solidFill>
              </a:defRPr>
            </a:lvl2pPr>
          </a:lstStyle>
          <a:p>
            <a:pPr lvl="0"/>
            <a:r>
              <a:rPr lang="en-US"/>
              <a:t>Name</a:t>
            </a:r>
          </a:p>
          <a:p>
            <a:pPr lvl="1"/>
            <a:r>
              <a:rPr lang="en-US"/>
              <a:t>Date</a:t>
            </a:r>
            <a:endParaRPr lang="en-GB"/>
          </a:p>
        </p:txBody>
      </p:sp>
      <p:pic>
        <p:nvPicPr>
          <p:cNvPr id="7" name="Picture 6"/>
          <p:cNvPicPr>
            <a:picLocks noChangeAspect="1"/>
          </p:cNvPicPr>
          <p:nvPr userDrawn="1"/>
        </p:nvPicPr>
        <p:blipFill rotWithShape="1">
          <a:blip r:embed="rId2"/>
          <a:srcRect l="7480" t="27066" r="32612"/>
          <a:stretch/>
        </p:blipFill>
        <p:spPr>
          <a:xfrm flipV="1">
            <a:off x="2818702" y="2267567"/>
            <a:ext cx="6316910" cy="4607213"/>
          </a:xfrm>
          <a:prstGeom prst="rect">
            <a:avLst/>
          </a:prstGeom>
        </p:spPr>
      </p:pic>
      <p:grpSp>
        <p:nvGrpSpPr>
          <p:cNvPr id="8" name="Group 7"/>
          <p:cNvGrpSpPr/>
          <p:nvPr userDrawn="1"/>
        </p:nvGrpSpPr>
        <p:grpSpPr>
          <a:xfrm>
            <a:off x="426571" y="6133627"/>
            <a:ext cx="1905000" cy="401519"/>
            <a:chOff x="2910342" y="325575"/>
            <a:chExt cx="5928968" cy="1249653"/>
          </a:xfrm>
        </p:grpSpPr>
        <p:sp>
          <p:nvSpPr>
            <p:cNvPr id="9" name="Freeform: Shape 35"/>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sz="1350"/>
            </a:p>
          </p:txBody>
        </p:sp>
        <p:sp>
          <p:nvSpPr>
            <p:cNvPr id="10" name="Freeform: Shape 37"/>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sz="1350"/>
            </a:p>
          </p:txBody>
        </p:sp>
        <p:sp>
          <p:nvSpPr>
            <p:cNvPr id="11" name="Freeform: Shape 38"/>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1350"/>
            </a:p>
          </p:txBody>
        </p:sp>
        <p:sp>
          <p:nvSpPr>
            <p:cNvPr id="12" name="Freeform: Shape 41"/>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1350"/>
            </a:p>
          </p:txBody>
        </p:sp>
        <p:sp>
          <p:nvSpPr>
            <p:cNvPr id="13" name="Freeform: Shape 42"/>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sz="1350"/>
            </a:p>
          </p:txBody>
        </p:sp>
        <p:sp>
          <p:nvSpPr>
            <p:cNvPr id="14" name="Freeform: Shape 43"/>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1350"/>
            </a:p>
          </p:txBody>
        </p:sp>
        <p:sp>
          <p:nvSpPr>
            <p:cNvPr id="15" name="Freeform: Shape 45"/>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sz="1350"/>
            </a:p>
          </p:txBody>
        </p:sp>
        <p:sp>
          <p:nvSpPr>
            <p:cNvPr id="16" name="Freeform: Shape 46"/>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sz="1350"/>
            </a:p>
          </p:txBody>
        </p:sp>
        <p:sp>
          <p:nvSpPr>
            <p:cNvPr id="17" name="Freeform: Shape 47"/>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sz="1350"/>
            </a:p>
          </p:txBody>
        </p:sp>
        <p:sp>
          <p:nvSpPr>
            <p:cNvPr id="18" name="Freeform: Shape 48"/>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sz="1350"/>
            </a:p>
          </p:txBody>
        </p:sp>
        <p:sp>
          <p:nvSpPr>
            <p:cNvPr id="19" name="Freeform: Shape 49"/>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sz="1350"/>
            </a:p>
          </p:txBody>
        </p:sp>
        <p:sp>
          <p:nvSpPr>
            <p:cNvPr id="20" name="Freeform: Shape 5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sz="1350"/>
            </a:p>
          </p:txBody>
        </p:sp>
        <p:sp>
          <p:nvSpPr>
            <p:cNvPr id="21" name="Freeform: Shape 51"/>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sz="1350"/>
            </a:p>
          </p:txBody>
        </p:sp>
        <p:sp>
          <p:nvSpPr>
            <p:cNvPr id="22" name="Freeform: Shape 52"/>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sz="1350"/>
            </a:p>
          </p:txBody>
        </p:sp>
        <p:sp>
          <p:nvSpPr>
            <p:cNvPr id="23" name="Freeform: Shape 5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1350"/>
            </a:p>
          </p:txBody>
        </p:sp>
        <p:sp>
          <p:nvSpPr>
            <p:cNvPr id="24" name="Freeform: Shape 54"/>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sz="1350"/>
            </a:p>
          </p:txBody>
        </p:sp>
        <p:sp>
          <p:nvSpPr>
            <p:cNvPr id="25" name="Freeform: Shape 55"/>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sz="1350"/>
            </a:p>
          </p:txBody>
        </p:sp>
        <p:sp>
          <p:nvSpPr>
            <p:cNvPr id="26" name="Freeform: Shape 56"/>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sz="1350"/>
            </a:p>
          </p:txBody>
        </p:sp>
        <p:sp>
          <p:nvSpPr>
            <p:cNvPr id="27" name="Freeform: Shape 57"/>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sz="1350"/>
            </a:p>
          </p:txBody>
        </p:sp>
      </p:grpSp>
    </p:spTree>
    <p:extLst>
      <p:ext uri="{BB962C8B-B14F-4D97-AF65-F5344CB8AC3E}">
        <p14:creationId xmlns:p14="http://schemas.microsoft.com/office/powerpoint/2010/main" val="63379838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char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820A5-9B9A-4B03-84D6-6834D49C12D6}"/>
              </a:ext>
            </a:extLst>
          </p:cNvPr>
          <p:cNvSpPr>
            <a:spLocks noGrp="1"/>
          </p:cNvSpPr>
          <p:nvPr>
            <p:ph type="title"/>
          </p:nvPr>
        </p:nvSpPr>
        <p:spPr/>
        <p:txBody>
          <a:bodyPr/>
          <a:lstStyle/>
          <a:p>
            <a:r>
              <a:rPr lang="en-US"/>
              <a:t>Click to edit Master title style</a:t>
            </a:r>
            <a:endParaRPr lang="en-GB"/>
          </a:p>
        </p:txBody>
      </p:sp>
      <p:sp>
        <p:nvSpPr>
          <p:cNvPr id="4" name="Chart Placeholder 5">
            <a:extLst>
              <a:ext uri="{FF2B5EF4-FFF2-40B4-BE49-F238E27FC236}">
                <a16:creationId xmlns:a16="http://schemas.microsoft.com/office/drawing/2014/main" id="{BB756EA4-8862-4B57-AC57-F64C8CF382CB}"/>
              </a:ext>
            </a:extLst>
          </p:cNvPr>
          <p:cNvSpPr>
            <a:spLocks noGrp="1"/>
          </p:cNvSpPr>
          <p:nvPr>
            <p:ph type="chart" sz="quarter" idx="15" hasCustomPrompt="1"/>
          </p:nvPr>
        </p:nvSpPr>
        <p:spPr>
          <a:xfrm>
            <a:off x="432000" y="1411200"/>
            <a:ext cx="8280000" cy="4605251"/>
          </a:xfrm>
          <a:prstGeom prst="rect">
            <a:avLst/>
          </a:prstGeom>
        </p:spPr>
        <p:txBody>
          <a:bodyPr>
            <a:noAutofit/>
          </a:bodyPr>
          <a:lstStyle>
            <a:lvl1pPr>
              <a:defRPr>
                <a:solidFill>
                  <a:schemeClr val="accent1"/>
                </a:solidFill>
              </a:defRPr>
            </a:lvl1pPr>
          </a:lstStyle>
          <a:p>
            <a:r>
              <a:rPr lang="en-GB"/>
              <a:t> </a:t>
            </a:r>
          </a:p>
        </p:txBody>
      </p:sp>
      <p:sp>
        <p:nvSpPr>
          <p:cNvPr id="5" name="Footer Placeholder 4">
            <a:extLst>
              <a:ext uri="{FF2B5EF4-FFF2-40B4-BE49-F238E27FC236}">
                <a16:creationId xmlns:a16="http://schemas.microsoft.com/office/drawing/2014/main" id="{03D600AF-67DA-4103-ADCF-D04CEE1258D5}"/>
              </a:ext>
            </a:extLst>
          </p:cNvPr>
          <p:cNvSpPr>
            <a:spLocks noGrp="1"/>
          </p:cNvSpPr>
          <p:nvPr>
            <p:ph type="ftr" sz="quarter" idx="16"/>
          </p:nvPr>
        </p:nvSpPr>
        <p:spPr/>
        <p:txBody>
          <a:bodyPr/>
          <a:lstStyle/>
          <a:p>
            <a:pPr>
              <a:tabLst>
                <a:tab pos="989013" algn="l"/>
              </a:tabLst>
            </a:pPr>
            <a:r>
              <a:rPr lang="fr-FR"/>
              <a:t>| [Insert document title] | [Insert date]</a:t>
            </a:r>
          </a:p>
        </p:txBody>
      </p:sp>
      <p:sp>
        <p:nvSpPr>
          <p:cNvPr id="11" name="Guidance note">
            <a:extLst>
              <a:ext uri="{FF2B5EF4-FFF2-40B4-BE49-F238E27FC236}">
                <a16:creationId xmlns:a16="http://schemas.microsoft.com/office/drawing/2014/main" id="{E500F763-0BC0-4580-A71D-6F0F9287C7D7}"/>
              </a:ext>
            </a:extLst>
          </p:cNvPr>
          <p:cNvSpPr/>
          <p:nvPr userDrawn="1"/>
        </p:nvSpPr>
        <p:spPr>
          <a:xfrm>
            <a:off x="9206425" y="48036"/>
            <a:ext cx="2029736" cy="996033"/>
          </a:xfrm>
          <a:prstGeom prst="rect">
            <a:avLst/>
          </a:prstGeom>
          <a:solidFill>
            <a:sysClr val="window" lastClr="FFFFFF">
              <a:lumMod val="95000"/>
            </a:sysClr>
          </a:solidFill>
          <a:ln w="6350" cap="flat" cmpd="sng" algn="ctr">
            <a:noFill/>
            <a:prstDash val="solid"/>
            <a:miter lim="800000"/>
          </a:ln>
          <a:effectLst/>
        </p:spPr>
        <p:txBody>
          <a:bodyPr wrap="square" lIns="36000" tIns="36000" rIns="36000" bIns="36000" rtlCol="0" anchor="t" anchorCtr="0">
            <a:spAutoFit/>
          </a:bodyPr>
          <a:lstStyle/>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Insert a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chart icon and select the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On the Insert tab choose ‘Chart’ and from the available options choose the type of chart you require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Format the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the chart title text box</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source and notes</a:t>
            </a:r>
          </a:p>
          <a:p>
            <a:pPr marL="0" marR="0" lvl="2" indent="0" defTabSz="914400" eaLnBrk="1" fontAlgn="auto" latinLnBrk="0" hangingPunct="1">
              <a:lnSpc>
                <a:spcPct val="100000"/>
              </a:lnSpc>
              <a:spcBef>
                <a:spcPts val="0"/>
              </a:spcBef>
              <a:spcAft>
                <a:spcPts val="0"/>
              </a:spcAft>
              <a:buClr>
                <a:srgbClr val="4472C4"/>
              </a:buClr>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Update existing chart</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existing chart and delete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steps for inserting a chart above</a:t>
            </a:r>
            <a:endPar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41192424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accent1"/>
        </a:solidFill>
        <a:effectLst/>
      </p:bgPr>
    </p:bg>
    <p:spTree>
      <p:nvGrpSpPr>
        <p:cNvPr id="1" name=""/>
        <p:cNvGrpSpPr/>
        <p:nvPr/>
      </p:nvGrpSpPr>
      <p:grpSpPr>
        <a:xfrm>
          <a:off x="0" y="0"/>
          <a:ext cx="0" cy="0"/>
          <a:chOff x="0" y="0"/>
          <a:chExt cx="0" cy="0"/>
        </a:xfrm>
      </p:grpSpPr>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13" y="2571750"/>
            <a:ext cx="3923922" cy="553998"/>
          </a:xfrm>
        </p:spPr>
        <p:txBody>
          <a:bodyPr/>
          <a:lstStyle>
            <a:lvl1pPr>
              <a:spcAft>
                <a:spcPts val="0"/>
              </a:spcAft>
              <a:defRPr sz="1800">
                <a:solidFill>
                  <a:schemeClr val="bg1"/>
                </a:solidFill>
              </a:defRPr>
            </a:lvl1pPr>
            <a:lvl2pPr>
              <a:defRPr sz="1800">
                <a:solidFill>
                  <a:schemeClr val="bg1"/>
                </a:solidFill>
              </a:defRPr>
            </a:lvl2pPr>
          </a:lstStyle>
          <a:p>
            <a:pPr lvl="0"/>
            <a:r>
              <a:rPr lang="en-US"/>
              <a:t>Name</a:t>
            </a:r>
          </a:p>
          <a:p>
            <a:pPr lvl="1"/>
            <a:r>
              <a:rPr lang="en-US"/>
              <a:t>Date</a:t>
            </a:r>
            <a:endParaRPr lang="en-GB"/>
          </a:p>
        </p:txBody>
      </p:sp>
      <p:sp>
        <p:nvSpPr>
          <p:cNvPr id="40" name="Picture Placeholder 39">
            <a:extLst>
              <a:ext uri="{FF2B5EF4-FFF2-40B4-BE49-F238E27FC236}">
                <a16:creationId xmlns:a16="http://schemas.microsoft.com/office/drawing/2014/main" id="{4CE6A32C-CD06-49C3-AFB5-EFD7B362214F}"/>
              </a:ext>
            </a:extLst>
          </p:cNvPr>
          <p:cNvSpPr>
            <a:spLocks noGrp="1" noChangeAspect="1"/>
          </p:cNvSpPr>
          <p:nvPr>
            <p:ph type="pic" sz="quarter" idx="11" hasCustomPrompt="1"/>
          </p:nvPr>
        </p:nvSpPr>
        <p:spPr bwMode="gray">
          <a:xfrm>
            <a:off x="5156532" y="0"/>
            <a:ext cx="3987469" cy="3327400"/>
          </a:xfrm>
          <a:custGeom>
            <a:avLst/>
            <a:gdLst>
              <a:gd name="connsiteX0" fmla="*/ 0 w 3987469"/>
              <a:gd name="connsiteY0" fmla="*/ 0 h 3327400"/>
              <a:gd name="connsiteX1" fmla="*/ 3987469 w 3987469"/>
              <a:gd name="connsiteY1" fmla="*/ 0 h 3327400"/>
              <a:gd name="connsiteX2" fmla="*/ 3987469 w 3987469"/>
              <a:gd name="connsiteY2" fmla="*/ 2667331 h 3327400"/>
              <a:gd name="connsiteX3" fmla="*/ 3327400 w 3987469"/>
              <a:gd name="connsiteY3" fmla="*/ 3327400 h 3327400"/>
            </a:gdLst>
            <a:ahLst/>
            <a:cxnLst>
              <a:cxn ang="0">
                <a:pos x="connsiteX0" y="connsiteY0"/>
              </a:cxn>
              <a:cxn ang="0">
                <a:pos x="connsiteX1" y="connsiteY1"/>
              </a:cxn>
              <a:cxn ang="0">
                <a:pos x="connsiteX2" y="connsiteY2"/>
              </a:cxn>
              <a:cxn ang="0">
                <a:pos x="connsiteX3" y="connsiteY3"/>
              </a:cxn>
            </a:cxnLst>
            <a:rect l="l" t="t" r="r" b="b"/>
            <a:pathLst>
              <a:path w="3987469" h="3327400">
                <a:moveTo>
                  <a:pt x="0" y="0"/>
                </a:moveTo>
                <a:lnTo>
                  <a:pt x="3987469" y="0"/>
                </a:lnTo>
                <a:lnTo>
                  <a:pt x="3987469" y="2667331"/>
                </a:lnTo>
                <a:lnTo>
                  <a:pt x="3327400" y="33274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gn="ctr">
              <a:defRPr/>
            </a:lvl1pPr>
          </a:lstStyle>
          <a:p>
            <a:r>
              <a:rPr lang="en-US"/>
              <a:t> </a:t>
            </a:r>
            <a:endParaRPr lang="en-GB"/>
          </a:p>
        </p:txBody>
      </p:sp>
      <p:sp>
        <p:nvSpPr>
          <p:cNvPr id="41" name="Picture Placeholder 40">
            <a:extLst>
              <a:ext uri="{FF2B5EF4-FFF2-40B4-BE49-F238E27FC236}">
                <a16:creationId xmlns:a16="http://schemas.microsoft.com/office/drawing/2014/main" id="{A6BE9F3D-7630-4ED0-8A55-EF85C1A0D8F4}"/>
              </a:ext>
            </a:extLst>
          </p:cNvPr>
          <p:cNvSpPr>
            <a:spLocks noGrp="1" noChangeAspect="1"/>
          </p:cNvSpPr>
          <p:nvPr>
            <p:ph type="pic" sz="quarter" idx="12" hasCustomPrompt="1"/>
          </p:nvPr>
        </p:nvSpPr>
        <p:spPr bwMode="gray">
          <a:xfrm>
            <a:off x="3003654" y="3530261"/>
            <a:ext cx="6140346" cy="3327739"/>
          </a:xfrm>
          <a:custGeom>
            <a:avLst/>
            <a:gdLst>
              <a:gd name="connsiteX0" fmla="*/ 3327739 w 6140346"/>
              <a:gd name="connsiteY0" fmla="*/ 0 h 3327739"/>
              <a:gd name="connsiteX1" fmla="*/ 6140346 w 6140346"/>
              <a:gd name="connsiteY1" fmla="*/ 2812607 h 3327739"/>
              <a:gd name="connsiteX2" fmla="*/ 6140346 w 6140346"/>
              <a:gd name="connsiteY2" fmla="*/ 3327739 h 3327739"/>
              <a:gd name="connsiteX3" fmla="*/ 0 w 6140346"/>
              <a:gd name="connsiteY3" fmla="*/ 3327739 h 3327739"/>
            </a:gdLst>
            <a:ahLst/>
            <a:cxnLst>
              <a:cxn ang="0">
                <a:pos x="connsiteX0" y="connsiteY0"/>
              </a:cxn>
              <a:cxn ang="0">
                <a:pos x="connsiteX1" y="connsiteY1"/>
              </a:cxn>
              <a:cxn ang="0">
                <a:pos x="connsiteX2" y="connsiteY2"/>
              </a:cxn>
              <a:cxn ang="0">
                <a:pos x="connsiteX3" y="connsiteY3"/>
              </a:cxn>
            </a:cxnLst>
            <a:rect l="l" t="t" r="r" b="b"/>
            <a:pathLst>
              <a:path w="6140346" h="3327739">
                <a:moveTo>
                  <a:pt x="3327739" y="0"/>
                </a:moveTo>
                <a:lnTo>
                  <a:pt x="6140346" y="2812607"/>
                </a:lnTo>
                <a:lnTo>
                  <a:pt x="6140346" y="3327739"/>
                </a:lnTo>
                <a:lnTo>
                  <a:pt x="0" y="3327739"/>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r>
              <a:rPr lang="en-US"/>
              <a:t> </a:t>
            </a:r>
            <a:endParaRPr lang="en-GB"/>
          </a:p>
        </p:txBody>
      </p:sp>
      <p:sp>
        <p:nvSpPr>
          <p:cNvPr id="37" name="Picture Placeholder 12">
            <a:extLst>
              <a:ext uri="{FF2B5EF4-FFF2-40B4-BE49-F238E27FC236}">
                <a16:creationId xmlns:a16="http://schemas.microsoft.com/office/drawing/2014/main" id="{249160C1-B1F7-49FF-8654-DF16DE47AF08}"/>
              </a:ext>
            </a:extLst>
          </p:cNvPr>
          <p:cNvSpPr>
            <a:spLocks noGrp="1" noChangeAspect="1"/>
          </p:cNvSpPr>
          <p:nvPr>
            <p:ph type="pic" sz="quarter" idx="13" hasCustomPrompt="1"/>
          </p:nvPr>
        </p:nvSpPr>
        <p:spPr bwMode="gray">
          <a:xfrm>
            <a:off x="6438695" y="2452280"/>
            <a:ext cx="1947600" cy="1947600"/>
          </a:xfrm>
          <a:prstGeom prst="flowChartDecision">
            <a:avLst/>
          </a:prstGeom>
          <a:solidFill>
            <a:schemeClr val="bg1"/>
          </a:solidFill>
        </p:spPr>
        <p:txBody>
          <a:bodyPr>
            <a:noAutofit/>
          </a:bodyPr>
          <a:lstStyle>
            <a:lvl1pPr>
              <a:defRPr sz="1400"/>
            </a:lvl1pPr>
          </a:lstStyle>
          <a:p>
            <a:r>
              <a:rPr lang="en-US"/>
              <a:t> </a:t>
            </a:r>
            <a:endParaRPr lang="en-GB"/>
          </a:p>
        </p:txBody>
      </p:sp>
      <p:sp>
        <p:nvSpPr>
          <p:cNvPr id="4" name="Title 3">
            <a:extLst>
              <a:ext uri="{FF2B5EF4-FFF2-40B4-BE49-F238E27FC236}">
                <a16:creationId xmlns:a16="http://schemas.microsoft.com/office/drawing/2014/main" id="{F2A5F86E-6E6F-45E1-A5F2-EB10374201F5}"/>
              </a:ext>
            </a:extLst>
          </p:cNvPr>
          <p:cNvSpPr>
            <a:spLocks noGrp="1"/>
          </p:cNvSpPr>
          <p:nvPr>
            <p:ph type="title"/>
          </p:nvPr>
        </p:nvSpPr>
        <p:spPr>
          <a:xfrm>
            <a:off x="440114" y="1417313"/>
            <a:ext cx="3952500" cy="369332"/>
          </a:xfrm>
        </p:spPr>
        <p:txBody>
          <a:bodyPr/>
          <a:lstStyle>
            <a:lvl1pPr>
              <a:lnSpc>
                <a:spcPct val="80000"/>
              </a:lnSpc>
              <a:defRPr sz="3200">
                <a:solidFill>
                  <a:schemeClr val="bg1"/>
                </a:solidFill>
              </a:defRPr>
            </a:lvl1pPr>
          </a:lstStyle>
          <a:p>
            <a:r>
              <a:rPr lang="en-US"/>
              <a:t>Click to edit Master title style</a:t>
            </a:r>
            <a:endParaRPr lang="en-GB"/>
          </a:p>
        </p:txBody>
      </p:sp>
      <p:grpSp>
        <p:nvGrpSpPr>
          <p:cNvPr id="35" name="Group 34"/>
          <p:cNvGrpSpPr/>
          <p:nvPr userDrawn="1"/>
        </p:nvGrpSpPr>
        <p:grpSpPr>
          <a:xfrm>
            <a:off x="426571" y="6133625"/>
            <a:ext cx="1905000" cy="401519"/>
            <a:chOff x="2910342" y="325575"/>
            <a:chExt cx="5928968" cy="1249653"/>
          </a:xfrm>
        </p:grpSpPr>
        <p:sp>
          <p:nvSpPr>
            <p:cNvPr id="36" name="Freeform: Shape 35"/>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38" name="Freeform: Shape 37"/>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39" name="Freeform: Shape 38"/>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42" name="Freeform: Shape 41"/>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43" name="Freeform: Shape 42"/>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44" name="Freeform: Shape 43"/>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6" name="Freeform: Shape 45"/>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7" name="Freeform: Shape 46"/>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48" name="Freeform: Shape 47"/>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49" name="Freeform: Shape 48"/>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50" name="Freeform: Shape 49"/>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51" name="Freeform: Shape 50"/>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52" name="Freeform: Shape 51"/>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53" name="Freeform: Shape 52"/>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54" name="Freeform: Shape 53"/>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5" name="Freeform: Shape 54"/>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6" name="Freeform: Shape 55"/>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57" name="Freeform: Shape 56"/>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58" name="Freeform: Shape 57"/>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Tree>
    <p:extLst>
      <p:ext uri="{BB962C8B-B14F-4D97-AF65-F5344CB8AC3E}">
        <p14:creationId xmlns:p14="http://schemas.microsoft.com/office/powerpoint/2010/main" val="1640199645"/>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 Electricity Transmission">
    <p:bg>
      <p:bgPr>
        <a:solidFill>
          <a:schemeClr val="accent1"/>
        </a:solidFill>
        <a:effectLst/>
      </p:bgPr>
    </p:bg>
    <p:spTree>
      <p:nvGrpSpPr>
        <p:cNvPr id="1" name=""/>
        <p:cNvGrpSpPr/>
        <p:nvPr/>
      </p:nvGrpSpPr>
      <p:grpSpPr>
        <a:xfrm>
          <a:off x="0" y="0"/>
          <a:ext cx="0" cy="0"/>
          <a:chOff x="0" y="0"/>
          <a:chExt cx="0" cy="0"/>
        </a:xfrm>
      </p:grpSpPr>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13" y="2571750"/>
            <a:ext cx="3923922" cy="553998"/>
          </a:xfrm>
        </p:spPr>
        <p:txBody>
          <a:bodyPr/>
          <a:lstStyle>
            <a:lvl1pPr>
              <a:spcAft>
                <a:spcPts val="0"/>
              </a:spcAft>
              <a:defRPr sz="1800">
                <a:solidFill>
                  <a:schemeClr val="bg1"/>
                </a:solidFill>
              </a:defRPr>
            </a:lvl1pPr>
            <a:lvl2pPr>
              <a:defRPr sz="1800">
                <a:solidFill>
                  <a:schemeClr val="bg1"/>
                </a:solidFill>
              </a:defRPr>
            </a:lvl2pPr>
          </a:lstStyle>
          <a:p>
            <a:pPr lvl="0"/>
            <a:r>
              <a:rPr lang="en-US"/>
              <a:t>Name</a:t>
            </a:r>
          </a:p>
          <a:p>
            <a:pPr lvl="1"/>
            <a:r>
              <a:rPr lang="en-US"/>
              <a:t>Date</a:t>
            </a:r>
            <a:endParaRPr lang="en-GB"/>
          </a:p>
        </p:txBody>
      </p:sp>
      <p:sp>
        <p:nvSpPr>
          <p:cNvPr id="40" name="Picture Placeholder 39">
            <a:extLst>
              <a:ext uri="{FF2B5EF4-FFF2-40B4-BE49-F238E27FC236}">
                <a16:creationId xmlns:a16="http://schemas.microsoft.com/office/drawing/2014/main" id="{4CE6A32C-CD06-49C3-AFB5-EFD7B362214F}"/>
              </a:ext>
            </a:extLst>
          </p:cNvPr>
          <p:cNvSpPr>
            <a:spLocks noGrp="1" noChangeAspect="1"/>
          </p:cNvSpPr>
          <p:nvPr>
            <p:ph type="pic" sz="quarter" idx="11" hasCustomPrompt="1"/>
          </p:nvPr>
        </p:nvSpPr>
        <p:spPr bwMode="gray">
          <a:xfrm>
            <a:off x="5156532" y="0"/>
            <a:ext cx="3987469" cy="3327400"/>
          </a:xfrm>
          <a:custGeom>
            <a:avLst/>
            <a:gdLst>
              <a:gd name="connsiteX0" fmla="*/ 0 w 3987469"/>
              <a:gd name="connsiteY0" fmla="*/ 0 h 3327400"/>
              <a:gd name="connsiteX1" fmla="*/ 3987469 w 3987469"/>
              <a:gd name="connsiteY1" fmla="*/ 0 h 3327400"/>
              <a:gd name="connsiteX2" fmla="*/ 3987469 w 3987469"/>
              <a:gd name="connsiteY2" fmla="*/ 2667331 h 3327400"/>
              <a:gd name="connsiteX3" fmla="*/ 3327400 w 3987469"/>
              <a:gd name="connsiteY3" fmla="*/ 3327400 h 3327400"/>
            </a:gdLst>
            <a:ahLst/>
            <a:cxnLst>
              <a:cxn ang="0">
                <a:pos x="connsiteX0" y="connsiteY0"/>
              </a:cxn>
              <a:cxn ang="0">
                <a:pos x="connsiteX1" y="connsiteY1"/>
              </a:cxn>
              <a:cxn ang="0">
                <a:pos x="connsiteX2" y="connsiteY2"/>
              </a:cxn>
              <a:cxn ang="0">
                <a:pos x="connsiteX3" y="connsiteY3"/>
              </a:cxn>
            </a:cxnLst>
            <a:rect l="l" t="t" r="r" b="b"/>
            <a:pathLst>
              <a:path w="3987469" h="3327400">
                <a:moveTo>
                  <a:pt x="0" y="0"/>
                </a:moveTo>
                <a:lnTo>
                  <a:pt x="3987469" y="0"/>
                </a:lnTo>
                <a:lnTo>
                  <a:pt x="3987469" y="2667331"/>
                </a:lnTo>
                <a:lnTo>
                  <a:pt x="3327400" y="33274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gn="ctr">
              <a:defRPr/>
            </a:lvl1pPr>
          </a:lstStyle>
          <a:p>
            <a:r>
              <a:rPr lang="en-US"/>
              <a:t> </a:t>
            </a:r>
            <a:endParaRPr lang="en-GB"/>
          </a:p>
        </p:txBody>
      </p:sp>
      <p:sp>
        <p:nvSpPr>
          <p:cNvPr id="41" name="Picture Placeholder 40">
            <a:extLst>
              <a:ext uri="{FF2B5EF4-FFF2-40B4-BE49-F238E27FC236}">
                <a16:creationId xmlns:a16="http://schemas.microsoft.com/office/drawing/2014/main" id="{A6BE9F3D-7630-4ED0-8A55-EF85C1A0D8F4}"/>
              </a:ext>
            </a:extLst>
          </p:cNvPr>
          <p:cNvSpPr>
            <a:spLocks noGrp="1" noChangeAspect="1"/>
          </p:cNvSpPr>
          <p:nvPr>
            <p:ph type="pic" sz="quarter" idx="12" hasCustomPrompt="1"/>
          </p:nvPr>
        </p:nvSpPr>
        <p:spPr bwMode="gray">
          <a:xfrm>
            <a:off x="3003654" y="3530261"/>
            <a:ext cx="6140346" cy="3327739"/>
          </a:xfrm>
          <a:custGeom>
            <a:avLst/>
            <a:gdLst>
              <a:gd name="connsiteX0" fmla="*/ 3327739 w 6140346"/>
              <a:gd name="connsiteY0" fmla="*/ 0 h 3327739"/>
              <a:gd name="connsiteX1" fmla="*/ 6140346 w 6140346"/>
              <a:gd name="connsiteY1" fmla="*/ 2812607 h 3327739"/>
              <a:gd name="connsiteX2" fmla="*/ 6140346 w 6140346"/>
              <a:gd name="connsiteY2" fmla="*/ 3327739 h 3327739"/>
              <a:gd name="connsiteX3" fmla="*/ 0 w 6140346"/>
              <a:gd name="connsiteY3" fmla="*/ 3327739 h 3327739"/>
            </a:gdLst>
            <a:ahLst/>
            <a:cxnLst>
              <a:cxn ang="0">
                <a:pos x="connsiteX0" y="connsiteY0"/>
              </a:cxn>
              <a:cxn ang="0">
                <a:pos x="connsiteX1" y="connsiteY1"/>
              </a:cxn>
              <a:cxn ang="0">
                <a:pos x="connsiteX2" y="connsiteY2"/>
              </a:cxn>
              <a:cxn ang="0">
                <a:pos x="connsiteX3" y="connsiteY3"/>
              </a:cxn>
            </a:cxnLst>
            <a:rect l="l" t="t" r="r" b="b"/>
            <a:pathLst>
              <a:path w="6140346" h="3327739">
                <a:moveTo>
                  <a:pt x="3327739" y="0"/>
                </a:moveTo>
                <a:lnTo>
                  <a:pt x="6140346" y="2812607"/>
                </a:lnTo>
                <a:lnTo>
                  <a:pt x="6140346" y="3327739"/>
                </a:lnTo>
                <a:lnTo>
                  <a:pt x="0" y="3327739"/>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r>
              <a:rPr lang="en-US"/>
              <a:t> </a:t>
            </a:r>
            <a:endParaRPr lang="en-GB"/>
          </a:p>
        </p:txBody>
      </p:sp>
      <p:sp>
        <p:nvSpPr>
          <p:cNvPr id="37" name="Picture Placeholder 12">
            <a:extLst>
              <a:ext uri="{FF2B5EF4-FFF2-40B4-BE49-F238E27FC236}">
                <a16:creationId xmlns:a16="http://schemas.microsoft.com/office/drawing/2014/main" id="{249160C1-B1F7-49FF-8654-DF16DE47AF08}"/>
              </a:ext>
            </a:extLst>
          </p:cNvPr>
          <p:cNvSpPr>
            <a:spLocks noGrp="1" noChangeAspect="1"/>
          </p:cNvSpPr>
          <p:nvPr>
            <p:ph type="pic" sz="quarter" idx="13" hasCustomPrompt="1"/>
          </p:nvPr>
        </p:nvSpPr>
        <p:spPr bwMode="gray">
          <a:xfrm>
            <a:off x="6438695" y="2452280"/>
            <a:ext cx="1947600" cy="1947600"/>
          </a:xfrm>
          <a:prstGeom prst="flowChartDecision">
            <a:avLst/>
          </a:prstGeom>
          <a:solidFill>
            <a:schemeClr val="bg1"/>
          </a:solidFill>
        </p:spPr>
        <p:txBody>
          <a:bodyPr>
            <a:noAutofit/>
          </a:bodyPr>
          <a:lstStyle>
            <a:lvl1pPr>
              <a:defRPr sz="1400"/>
            </a:lvl1pPr>
          </a:lstStyle>
          <a:p>
            <a:r>
              <a:rPr lang="en-US"/>
              <a:t> </a:t>
            </a:r>
            <a:endParaRPr lang="en-GB"/>
          </a:p>
        </p:txBody>
      </p:sp>
      <p:sp>
        <p:nvSpPr>
          <p:cNvPr id="35" name="Title 3">
            <a:extLst>
              <a:ext uri="{FF2B5EF4-FFF2-40B4-BE49-F238E27FC236}">
                <a16:creationId xmlns:a16="http://schemas.microsoft.com/office/drawing/2014/main" id="{1D9830BC-D2EF-4C82-9C84-9290ADDEF629}"/>
              </a:ext>
            </a:extLst>
          </p:cNvPr>
          <p:cNvSpPr>
            <a:spLocks noGrp="1"/>
          </p:cNvSpPr>
          <p:nvPr>
            <p:ph type="title"/>
          </p:nvPr>
        </p:nvSpPr>
        <p:spPr>
          <a:xfrm>
            <a:off x="440114" y="1417313"/>
            <a:ext cx="3952500" cy="369332"/>
          </a:xfrm>
        </p:spPr>
        <p:txBody>
          <a:bodyPr/>
          <a:lstStyle>
            <a:lvl1pPr>
              <a:lnSpc>
                <a:spcPct val="80000"/>
              </a:lnSpc>
              <a:defRPr sz="3200">
                <a:solidFill>
                  <a:schemeClr val="bg1"/>
                </a:solidFill>
              </a:defRPr>
            </a:lvl1pPr>
          </a:lstStyle>
          <a:p>
            <a:r>
              <a:rPr lang="en-US"/>
              <a:t>Click to edit Master title style</a:t>
            </a:r>
            <a:endParaRPr lang="en-GB"/>
          </a:p>
        </p:txBody>
      </p:sp>
      <p:grpSp>
        <p:nvGrpSpPr>
          <p:cNvPr id="38" name="Group 37"/>
          <p:cNvGrpSpPr/>
          <p:nvPr userDrawn="1"/>
        </p:nvGrpSpPr>
        <p:grpSpPr>
          <a:xfrm>
            <a:off x="426571" y="6133625"/>
            <a:ext cx="1905000" cy="401519"/>
            <a:chOff x="2910342" y="325575"/>
            <a:chExt cx="5928968" cy="1249653"/>
          </a:xfrm>
        </p:grpSpPr>
        <p:sp>
          <p:nvSpPr>
            <p:cNvPr id="39" name="Freeform: Shape 38"/>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42" name="Freeform: Shape 41"/>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43" name="Freeform: Shape 42"/>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44" name="Freeform: Shape 43"/>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45" name="Freeform: Shape 44"/>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46" name="Freeform: Shape 45"/>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7" name="Freeform: Shape 46"/>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9" name="Freeform: Shape 48"/>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50" name="Freeform: Shape 49"/>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51" name="Freeform: Shape 50"/>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52" name="Freeform: Shape 51"/>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53" name="Freeform: Shape 52"/>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54" name="Freeform: Shape 53"/>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55" name="Freeform: Shape 54"/>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56" name="Freeform: Shape 55"/>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7" name="Freeform: Shape 56"/>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8" name="Freeform: Shape 57"/>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59" name="Freeform: Shape 58"/>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60" name="Freeform: Shape 59"/>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pic>
        <p:nvPicPr>
          <p:cNvPr id="30" name="Graphic 29">
            <a:extLst>
              <a:ext uri="{FF2B5EF4-FFF2-40B4-BE49-F238E27FC236}">
                <a16:creationId xmlns:a16="http://schemas.microsoft.com/office/drawing/2014/main" id="{8FC637FA-B805-44DF-B633-71443FECF1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74" y="303494"/>
            <a:ext cx="1969293" cy="582935"/>
          </a:xfrm>
          <a:prstGeom prst="rect">
            <a:avLst/>
          </a:prstGeom>
        </p:spPr>
      </p:pic>
    </p:spTree>
    <p:extLst>
      <p:ext uri="{BB962C8B-B14F-4D97-AF65-F5344CB8AC3E}">
        <p14:creationId xmlns:p14="http://schemas.microsoft.com/office/powerpoint/2010/main" val="1759730366"/>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 Gas Transmission">
    <p:bg>
      <p:bgPr>
        <a:solidFill>
          <a:schemeClr val="accent1"/>
        </a:solidFill>
        <a:effectLst/>
      </p:bgPr>
    </p:bg>
    <p:spTree>
      <p:nvGrpSpPr>
        <p:cNvPr id="1" name=""/>
        <p:cNvGrpSpPr/>
        <p:nvPr/>
      </p:nvGrpSpPr>
      <p:grpSpPr>
        <a:xfrm>
          <a:off x="0" y="0"/>
          <a:ext cx="0" cy="0"/>
          <a:chOff x="0" y="0"/>
          <a:chExt cx="0" cy="0"/>
        </a:xfrm>
      </p:grpSpPr>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13" y="2571750"/>
            <a:ext cx="3923922" cy="553998"/>
          </a:xfrm>
        </p:spPr>
        <p:txBody>
          <a:bodyPr/>
          <a:lstStyle>
            <a:lvl1pPr>
              <a:spcAft>
                <a:spcPts val="0"/>
              </a:spcAft>
              <a:defRPr sz="1800">
                <a:solidFill>
                  <a:schemeClr val="bg1"/>
                </a:solidFill>
              </a:defRPr>
            </a:lvl1pPr>
            <a:lvl2pPr>
              <a:defRPr sz="1800">
                <a:solidFill>
                  <a:schemeClr val="bg1"/>
                </a:solidFill>
              </a:defRPr>
            </a:lvl2pPr>
          </a:lstStyle>
          <a:p>
            <a:pPr lvl="0"/>
            <a:r>
              <a:rPr lang="en-US"/>
              <a:t>Name</a:t>
            </a:r>
          </a:p>
          <a:p>
            <a:pPr lvl="1"/>
            <a:r>
              <a:rPr lang="en-US"/>
              <a:t>Date</a:t>
            </a:r>
            <a:endParaRPr lang="en-GB"/>
          </a:p>
        </p:txBody>
      </p:sp>
      <p:sp>
        <p:nvSpPr>
          <p:cNvPr id="40" name="Picture Placeholder 39">
            <a:extLst>
              <a:ext uri="{FF2B5EF4-FFF2-40B4-BE49-F238E27FC236}">
                <a16:creationId xmlns:a16="http://schemas.microsoft.com/office/drawing/2014/main" id="{4CE6A32C-CD06-49C3-AFB5-EFD7B362214F}"/>
              </a:ext>
            </a:extLst>
          </p:cNvPr>
          <p:cNvSpPr>
            <a:spLocks noGrp="1" noChangeAspect="1"/>
          </p:cNvSpPr>
          <p:nvPr>
            <p:ph type="pic" sz="quarter" idx="11" hasCustomPrompt="1"/>
          </p:nvPr>
        </p:nvSpPr>
        <p:spPr bwMode="gray">
          <a:xfrm>
            <a:off x="5156532" y="0"/>
            <a:ext cx="3987469" cy="3327400"/>
          </a:xfrm>
          <a:custGeom>
            <a:avLst/>
            <a:gdLst>
              <a:gd name="connsiteX0" fmla="*/ 0 w 3987469"/>
              <a:gd name="connsiteY0" fmla="*/ 0 h 3327400"/>
              <a:gd name="connsiteX1" fmla="*/ 3987469 w 3987469"/>
              <a:gd name="connsiteY1" fmla="*/ 0 h 3327400"/>
              <a:gd name="connsiteX2" fmla="*/ 3987469 w 3987469"/>
              <a:gd name="connsiteY2" fmla="*/ 2667331 h 3327400"/>
              <a:gd name="connsiteX3" fmla="*/ 3327400 w 3987469"/>
              <a:gd name="connsiteY3" fmla="*/ 3327400 h 3327400"/>
            </a:gdLst>
            <a:ahLst/>
            <a:cxnLst>
              <a:cxn ang="0">
                <a:pos x="connsiteX0" y="connsiteY0"/>
              </a:cxn>
              <a:cxn ang="0">
                <a:pos x="connsiteX1" y="connsiteY1"/>
              </a:cxn>
              <a:cxn ang="0">
                <a:pos x="connsiteX2" y="connsiteY2"/>
              </a:cxn>
              <a:cxn ang="0">
                <a:pos x="connsiteX3" y="connsiteY3"/>
              </a:cxn>
            </a:cxnLst>
            <a:rect l="l" t="t" r="r" b="b"/>
            <a:pathLst>
              <a:path w="3987469" h="3327400">
                <a:moveTo>
                  <a:pt x="0" y="0"/>
                </a:moveTo>
                <a:lnTo>
                  <a:pt x="3987469" y="0"/>
                </a:lnTo>
                <a:lnTo>
                  <a:pt x="3987469" y="2667331"/>
                </a:lnTo>
                <a:lnTo>
                  <a:pt x="3327400" y="33274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gn="ctr">
              <a:defRPr/>
            </a:lvl1pPr>
          </a:lstStyle>
          <a:p>
            <a:r>
              <a:rPr lang="en-US"/>
              <a:t> </a:t>
            </a:r>
            <a:endParaRPr lang="en-GB"/>
          </a:p>
        </p:txBody>
      </p:sp>
      <p:sp>
        <p:nvSpPr>
          <p:cNvPr id="41" name="Picture Placeholder 40">
            <a:extLst>
              <a:ext uri="{FF2B5EF4-FFF2-40B4-BE49-F238E27FC236}">
                <a16:creationId xmlns:a16="http://schemas.microsoft.com/office/drawing/2014/main" id="{A6BE9F3D-7630-4ED0-8A55-EF85C1A0D8F4}"/>
              </a:ext>
            </a:extLst>
          </p:cNvPr>
          <p:cNvSpPr>
            <a:spLocks noGrp="1" noChangeAspect="1"/>
          </p:cNvSpPr>
          <p:nvPr>
            <p:ph type="pic" sz="quarter" idx="12" hasCustomPrompt="1"/>
          </p:nvPr>
        </p:nvSpPr>
        <p:spPr bwMode="gray">
          <a:xfrm>
            <a:off x="3003654" y="3530261"/>
            <a:ext cx="6140346" cy="3327739"/>
          </a:xfrm>
          <a:custGeom>
            <a:avLst/>
            <a:gdLst>
              <a:gd name="connsiteX0" fmla="*/ 3327739 w 6140346"/>
              <a:gd name="connsiteY0" fmla="*/ 0 h 3327739"/>
              <a:gd name="connsiteX1" fmla="*/ 6140346 w 6140346"/>
              <a:gd name="connsiteY1" fmla="*/ 2812607 h 3327739"/>
              <a:gd name="connsiteX2" fmla="*/ 6140346 w 6140346"/>
              <a:gd name="connsiteY2" fmla="*/ 3327739 h 3327739"/>
              <a:gd name="connsiteX3" fmla="*/ 0 w 6140346"/>
              <a:gd name="connsiteY3" fmla="*/ 3327739 h 3327739"/>
            </a:gdLst>
            <a:ahLst/>
            <a:cxnLst>
              <a:cxn ang="0">
                <a:pos x="connsiteX0" y="connsiteY0"/>
              </a:cxn>
              <a:cxn ang="0">
                <a:pos x="connsiteX1" y="connsiteY1"/>
              </a:cxn>
              <a:cxn ang="0">
                <a:pos x="connsiteX2" y="connsiteY2"/>
              </a:cxn>
              <a:cxn ang="0">
                <a:pos x="connsiteX3" y="connsiteY3"/>
              </a:cxn>
            </a:cxnLst>
            <a:rect l="l" t="t" r="r" b="b"/>
            <a:pathLst>
              <a:path w="6140346" h="3327739">
                <a:moveTo>
                  <a:pt x="3327739" y="0"/>
                </a:moveTo>
                <a:lnTo>
                  <a:pt x="6140346" y="2812607"/>
                </a:lnTo>
                <a:lnTo>
                  <a:pt x="6140346" y="3327739"/>
                </a:lnTo>
                <a:lnTo>
                  <a:pt x="0" y="3327739"/>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r>
              <a:rPr lang="en-US"/>
              <a:t> </a:t>
            </a:r>
            <a:endParaRPr lang="en-GB"/>
          </a:p>
        </p:txBody>
      </p:sp>
      <p:sp>
        <p:nvSpPr>
          <p:cNvPr id="37" name="Picture Placeholder 12">
            <a:extLst>
              <a:ext uri="{FF2B5EF4-FFF2-40B4-BE49-F238E27FC236}">
                <a16:creationId xmlns:a16="http://schemas.microsoft.com/office/drawing/2014/main" id="{249160C1-B1F7-49FF-8654-DF16DE47AF08}"/>
              </a:ext>
            </a:extLst>
          </p:cNvPr>
          <p:cNvSpPr>
            <a:spLocks noGrp="1" noChangeAspect="1"/>
          </p:cNvSpPr>
          <p:nvPr>
            <p:ph type="pic" sz="quarter" idx="13" hasCustomPrompt="1"/>
          </p:nvPr>
        </p:nvSpPr>
        <p:spPr bwMode="gray">
          <a:xfrm>
            <a:off x="6438695" y="2452280"/>
            <a:ext cx="1947600" cy="1947600"/>
          </a:xfrm>
          <a:prstGeom prst="flowChartDecision">
            <a:avLst/>
          </a:prstGeom>
          <a:solidFill>
            <a:schemeClr val="bg1"/>
          </a:solidFill>
        </p:spPr>
        <p:txBody>
          <a:bodyPr>
            <a:noAutofit/>
          </a:bodyPr>
          <a:lstStyle>
            <a:lvl1pPr>
              <a:defRPr sz="1400"/>
            </a:lvl1pPr>
          </a:lstStyle>
          <a:p>
            <a:r>
              <a:rPr lang="en-US"/>
              <a:t> </a:t>
            </a:r>
            <a:endParaRPr lang="en-GB"/>
          </a:p>
        </p:txBody>
      </p:sp>
      <p:sp>
        <p:nvSpPr>
          <p:cNvPr id="35" name="Title 3">
            <a:extLst>
              <a:ext uri="{FF2B5EF4-FFF2-40B4-BE49-F238E27FC236}">
                <a16:creationId xmlns:a16="http://schemas.microsoft.com/office/drawing/2014/main" id="{549568EC-7896-49C6-B633-53DD6583724E}"/>
              </a:ext>
            </a:extLst>
          </p:cNvPr>
          <p:cNvSpPr>
            <a:spLocks noGrp="1"/>
          </p:cNvSpPr>
          <p:nvPr>
            <p:ph type="title"/>
          </p:nvPr>
        </p:nvSpPr>
        <p:spPr>
          <a:xfrm>
            <a:off x="440114" y="1417313"/>
            <a:ext cx="3952500" cy="369332"/>
          </a:xfrm>
        </p:spPr>
        <p:txBody>
          <a:bodyPr/>
          <a:lstStyle>
            <a:lvl1pPr>
              <a:lnSpc>
                <a:spcPct val="80000"/>
              </a:lnSpc>
              <a:defRPr sz="3200">
                <a:solidFill>
                  <a:schemeClr val="bg1"/>
                </a:solidFill>
              </a:defRPr>
            </a:lvl1pPr>
          </a:lstStyle>
          <a:p>
            <a:r>
              <a:rPr lang="en-US"/>
              <a:t>Click to edit Master title style</a:t>
            </a:r>
            <a:endParaRPr lang="en-GB"/>
          </a:p>
        </p:txBody>
      </p:sp>
      <p:grpSp>
        <p:nvGrpSpPr>
          <p:cNvPr id="36" name="Group 35"/>
          <p:cNvGrpSpPr/>
          <p:nvPr userDrawn="1"/>
        </p:nvGrpSpPr>
        <p:grpSpPr>
          <a:xfrm>
            <a:off x="426571" y="6133625"/>
            <a:ext cx="1905000" cy="401519"/>
            <a:chOff x="2910342" y="325575"/>
            <a:chExt cx="5928968" cy="1249653"/>
          </a:xfrm>
        </p:grpSpPr>
        <p:sp>
          <p:nvSpPr>
            <p:cNvPr id="38" name="Freeform: Shape 37"/>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39" name="Freeform: Shape 38"/>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42" name="Freeform: Shape 41"/>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44" name="Freeform: Shape 43"/>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45" name="Freeform: Shape 44"/>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46" name="Freeform: Shape 45"/>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8" name="Freeform: Shape 47"/>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9" name="Freeform: Shape 48"/>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50" name="Freeform: Shape 49"/>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51" name="Freeform: Shape 50"/>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52" name="Freeform: Shape 51"/>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53" name="Freeform: Shape 52"/>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54" name="Freeform: Shape 53"/>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55" name="Freeform: Shape 54"/>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56" name="Freeform: Shape 55"/>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7" name="Freeform: Shape 56"/>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8" name="Freeform: Shape 57"/>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59" name="Freeform: Shape 58"/>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60" name="Freeform: Shape 59"/>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pic>
        <p:nvPicPr>
          <p:cNvPr id="62" name="Graphic 61">
            <a:extLst>
              <a:ext uri="{FF2B5EF4-FFF2-40B4-BE49-F238E27FC236}">
                <a16:creationId xmlns:a16="http://schemas.microsoft.com/office/drawing/2014/main" id="{C72F7E97-1443-4A2B-A03E-9D78C5DD4B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74" y="303494"/>
            <a:ext cx="1969293" cy="582935"/>
          </a:xfrm>
          <a:prstGeom prst="rect">
            <a:avLst/>
          </a:prstGeom>
        </p:spPr>
      </p:pic>
      <p:sp>
        <p:nvSpPr>
          <p:cNvPr id="29" name="Round Diagonal Corner Rectangle 4">
            <a:extLst>
              <a:ext uri="{FF2B5EF4-FFF2-40B4-BE49-F238E27FC236}">
                <a16:creationId xmlns:a16="http://schemas.microsoft.com/office/drawing/2014/main" id="{87F5CE5A-52B7-48EE-90F8-13ED9583F3B7}"/>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2636717951"/>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 Gas System Operator">
    <p:bg>
      <p:bgPr>
        <a:solidFill>
          <a:schemeClr val="accent1"/>
        </a:solidFill>
        <a:effectLst/>
      </p:bgPr>
    </p:bg>
    <p:spTree>
      <p:nvGrpSpPr>
        <p:cNvPr id="1" name=""/>
        <p:cNvGrpSpPr/>
        <p:nvPr/>
      </p:nvGrpSpPr>
      <p:grpSpPr>
        <a:xfrm>
          <a:off x="0" y="0"/>
          <a:ext cx="0" cy="0"/>
          <a:chOff x="0" y="0"/>
          <a:chExt cx="0" cy="0"/>
        </a:xfrm>
      </p:grpSpPr>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13" y="2571750"/>
            <a:ext cx="3923922" cy="553998"/>
          </a:xfrm>
        </p:spPr>
        <p:txBody>
          <a:bodyPr/>
          <a:lstStyle>
            <a:lvl1pPr>
              <a:spcAft>
                <a:spcPts val="0"/>
              </a:spcAft>
              <a:defRPr sz="1800">
                <a:solidFill>
                  <a:schemeClr val="bg1"/>
                </a:solidFill>
              </a:defRPr>
            </a:lvl1pPr>
            <a:lvl2pPr>
              <a:defRPr sz="1800">
                <a:solidFill>
                  <a:schemeClr val="bg1"/>
                </a:solidFill>
              </a:defRPr>
            </a:lvl2pPr>
          </a:lstStyle>
          <a:p>
            <a:pPr lvl="0"/>
            <a:r>
              <a:rPr lang="en-US"/>
              <a:t>Name</a:t>
            </a:r>
          </a:p>
          <a:p>
            <a:pPr lvl="1"/>
            <a:r>
              <a:rPr lang="en-US"/>
              <a:t>Date</a:t>
            </a:r>
            <a:endParaRPr lang="en-GB"/>
          </a:p>
        </p:txBody>
      </p:sp>
      <p:sp>
        <p:nvSpPr>
          <p:cNvPr id="40" name="Picture Placeholder 39">
            <a:extLst>
              <a:ext uri="{FF2B5EF4-FFF2-40B4-BE49-F238E27FC236}">
                <a16:creationId xmlns:a16="http://schemas.microsoft.com/office/drawing/2014/main" id="{4CE6A32C-CD06-49C3-AFB5-EFD7B362214F}"/>
              </a:ext>
            </a:extLst>
          </p:cNvPr>
          <p:cNvSpPr>
            <a:spLocks noGrp="1" noChangeAspect="1"/>
          </p:cNvSpPr>
          <p:nvPr>
            <p:ph type="pic" sz="quarter" idx="11" hasCustomPrompt="1"/>
          </p:nvPr>
        </p:nvSpPr>
        <p:spPr bwMode="gray">
          <a:xfrm>
            <a:off x="5156532" y="0"/>
            <a:ext cx="3987469" cy="3327400"/>
          </a:xfrm>
          <a:custGeom>
            <a:avLst/>
            <a:gdLst>
              <a:gd name="connsiteX0" fmla="*/ 0 w 3987469"/>
              <a:gd name="connsiteY0" fmla="*/ 0 h 3327400"/>
              <a:gd name="connsiteX1" fmla="*/ 3987469 w 3987469"/>
              <a:gd name="connsiteY1" fmla="*/ 0 h 3327400"/>
              <a:gd name="connsiteX2" fmla="*/ 3987469 w 3987469"/>
              <a:gd name="connsiteY2" fmla="*/ 2667331 h 3327400"/>
              <a:gd name="connsiteX3" fmla="*/ 3327400 w 3987469"/>
              <a:gd name="connsiteY3" fmla="*/ 3327400 h 3327400"/>
            </a:gdLst>
            <a:ahLst/>
            <a:cxnLst>
              <a:cxn ang="0">
                <a:pos x="connsiteX0" y="connsiteY0"/>
              </a:cxn>
              <a:cxn ang="0">
                <a:pos x="connsiteX1" y="connsiteY1"/>
              </a:cxn>
              <a:cxn ang="0">
                <a:pos x="connsiteX2" y="connsiteY2"/>
              </a:cxn>
              <a:cxn ang="0">
                <a:pos x="connsiteX3" y="connsiteY3"/>
              </a:cxn>
            </a:cxnLst>
            <a:rect l="l" t="t" r="r" b="b"/>
            <a:pathLst>
              <a:path w="3987469" h="3327400">
                <a:moveTo>
                  <a:pt x="0" y="0"/>
                </a:moveTo>
                <a:lnTo>
                  <a:pt x="3987469" y="0"/>
                </a:lnTo>
                <a:lnTo>
                  <a:pt x="3987469" y="2667331"/>
                </a:lnTo>
                <a:lnTo>
                  <a:pt x="3327400" y="33274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gn="ctr">
              <a:defRPr/>
            </a:lvl1pPr>
          </a:lstStyle>
          <a:p>
            <a:r>
              <a:rPr lang="en-US"/>
              <a:t> </a:t>
            </a:r>
            <a:endParaRPr lang="en-GB"/>
          </a:p>
        </p:txBody>
      </p:sp>
      <p:sp>
        <p:nvSpPr>
          <p:cNvPr id="41" name="Picture Placeholder 40">
            <a:extLst>
              <a:ext uri="{FF2B5EF4-FFF2-40B4-BE49-F238E27FC236}">
                <a16:creationId xmlns:a16="http://schemas.microsoft.com/office/drawing/2014/main" id="{A6BE9F3D-7630-4ED0-8A55-EF85C1A0D8F4}"/>
              </a:ext>
            </a:extLst>
          </p:cNvPr>
          <p:cNvSpPr>
            <a:spLocks noGrp="1" noChangeAspect="1"/>
          </p:cNvSpPr>
          <p:nvPr>
            <p:ph type="pic" sz="quarter" idx="12" hasCustomPrompt="1"/>
          </p:nvPr>
        </p:nvSpPr>
        <p:spPr bwMode="gray">
          <a:xfrm>
            <a:off x="3003654" y="3530261"/>
            <a:ext cx="6140346" cy="3327739"/>
          </a:xfrm>
          <a:custGeom>
            <a:avLst/>
            <a:gdLst>
              <a:gd name="connsiteX0" fmla="*/ 3327739 w 6140346"/>
              <a:gd name="connsiteY0" fmla="*/ 0 h 3327739"/>
              <a:gd name="connsiteX1" fmla="*/ 6140346 w 6140346"/>
              <a:gd name="connsiteY1" fmla="*/ 2812607 h 3327739"/>
              <a:gd name="connsiteX2" fmla="*/ 6140346 w 6140346"/>
              <a:gd name="connsiteY2" fmla="*/ 3327739 h 3327739"/>
              <a:gd name="connsiteX3" fmla="*/ 0 w 6140346"/>
              <a:gd name="connsiteY3" fmla="*/ 3327739 h 3327739"/>
            </a:gdLst>
            <a:ahLst/>
            <a:cxnLst>
              <a:cxn ang="0">
                <a:pos x="connsiteX0" y="connsiteY0"/>
              </a:cxn>
              <a:cxn ang="0">
                <a:pos x="connsiteX1" y="connsiteY1"/>
              </a:cxn>
              <a:cxn ang="0">
                <a:pos x="connsiteX2" y="connsiteY2"/>
              </a:cxn>
              <a:cxn ang="0">
                <a:pos x="connsiteX3" y="connsiteY3"/>
              </a:cxn>
            </a:cxnLst>
            <a:rect l="l" t="t" r="r" b="b"/>
            <a:pathLst>
              <a:path w="6140346" h="3327739">
                <a:moveTo>
                  <a:pt x="3327739" y="0"/>
                </a:moveTo>
                <a:lnTo>
                  <a:pt x="6140346" y="2812607"/>
                </a:lnTo>
                <a:lnTo>
                  <a:pt x="6140346" y="3327739"/>
                </a:lnTo>
                <a:lnTo>
                  <a:pt x="0" y="3327739"/>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r>
              <a:rPr lang="en-US"/>
              <a:t> </a:t>
            </a:r>
            <a:endParaRPr lang="en-GB"/>
          </a:p>
        </p:txBody>
      </p:sp>
      <p:sp>
        <p:nvSpPr>
          <p:cNvPr id="37" name="Picture Placeholder 12">
            <a:extLst>
              <a:ext uri="{FF2B5EF4-FFF2-40B4-BE49-F238E27FC236}">
                <a16:creationId xmlns:a16="http://schemas.microsoft.com/office/drawing/2014/main" id="{249160C1-B1F7-49FF-8654-DF16DE47AF08}"/>
              </a:ext>
            </a:extLst>
          </p:cNvPr>
          <p:cNvSpPr>
            <a:spLocks noGrp="1" noChangeAspect="1"/>
          </p:cNvSpPr>
          <p:nvPr>
            <p:ph type="pic" sz="quarter" idx="13" hasCustomPrompt="1"/>
          </p:nvPr>
        </p:nvSpPr>
        <p:spPr bwMode="gray">
          <a:xfrm>
            <a:off x="6438695" y="2452280"/>
            <a:ext cx="1947600" cy="1947600"/>
          </a:xfrm>
          <a:prstGeom prst="flowChartDecision">
            <a:avLst/>
          </a:prstGeom>
          <a:solidFill>
            <a:schemeClr val="bg1"/>
          </a:solidFill>
        </p:spPr>
        <p:txBody>
          <a:bodyPr>
            <a:noAutofit/>
          </a:bodyPr>
          <a:lstStyle>
            <a:lvl1pPr>
              <a:defRPr sz="1400"/>
            </a:lvl1pPr>
          </a:lstStyle>
          <a:p>
            <a:r>
              <a:rPr lang="en-US"/>
              <a:t> </a:t>
            </a:r>
            <a:endParaRPr lang="en-GB"/>
          </a:p>
        </p:txBody>
      </p:sp>
      <p:sp>
        <p:nvSpPr>
          <p:cNvPr id="35" name="Title 3">
            <a:extLst>
              <a:ext uri="{FF2B5EF4-FFF2-40B4-BE49-F238E27FC236}">
                <a16:creationId xmlns:a16="http://schemas.microsoft.com/office/drawing/2014/main" id="{1D9830BC-D2EF-4C82-9C84-9290ADDEF629}"/>
              </a:ext>
            </a:extLst>
          </p:cNvPr>
          <p:cNvSpPr>
            <a:spLocks noGrp="1"/>
          </p:cNvSpPr>
          <p:nvPr>
            <p:ph type="title"/>
          </p:nvPr>
        </p:nvSpPr>
        <p:spPr>
          <a:xfrm>
            <a:off x="440114" y="1417313"/>
            <a:ext cx="3952500" cy="369332"/>
          </a:xfrm>
        </p:spPr>
        <p:txBody>
          <a:bodyPr/>
          <a:lstStyle>
            <a:lvl1pPr>
              <a:lnSpc>
                <a:spcPct val="80000"/>
              </a:lnSpc>
              <a:defRPr sz="3200">
                <a:solidFill>
                  <a:schemeClr val="bg1"/>
                </a:solidFill>
              </a:defRPr>
            </a:lvl1pPr>
          </a:lstStyle>
          <a:p>
            <a:r>
              <a:rPr lang="en-US"/>
              <a:t>Click to edit Master title style</a:t>
            </a:r>
            <a:endParaRPr lang="en-GB"/>
          </a:p>
        </p:txBody>
      </p:sp>
      <p:grpSp>
        <p:nvGrpSpPr>
          <p:cNvPr id="38" name="Group 37"/>
          <p:cNvGrpSpPr/>
          <p:nvPr userDrawn="1"/>
        </p:nvGrpSpPr>
        <p:grpSpPr>
          <a:xfrm>
            <a:off x="426571" y="6133625"/>
            <a:ext cx="1905000" cy="401519"/>
            <a:chOff x="2910342" y="325575"/>
            <a:chExt cx="5928968" cy="1249653"/>
          </a:xfrm>
        </p:grpSpPr>
        <p:sp>
          <p:nvSpPr>
            <p:cNvPr id="39" name="Freeform: Shape 38"/>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42" name="Freeform: Shape 41"/>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43" name="Freeform: Shape 42"/>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44" name="Freeform: Shape 43"/>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45" name="Freeform: Shape 44"/>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46" name="Freeform: Shape 45"/>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7" name="Freeform: Shape 46"/>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9" name="Freeform: Shape 48"/>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50" name="Freeform: Shape 49"/>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51" name="Freeform: Shape 50"/>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52" name="Freeform: Shape 51"/>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53" name="Freeform: Shape 52"/>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54" name="Freeform: Shape 53"/>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55" name="Freeform: Shape 54"/>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56" name="Freeform: Shape 55"/>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7" name="Freeform: Shape 56"/>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8" name="Freeform: Shape 57"/>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59" name="Freeform: Shape 58"/>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60" name="Freeform: Shape 59"/>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sp>
        <p:nvSpPr>
          <p:cNvPr id="29" name="Round Diagonal Corner Rectangle 4">
            <a:extLst>
              <a:ext uri="{FF2B5EF4-FFF2-40B4-BE49-F238E27FC236}">
                <a16:creationId xmlns:a16="http://schemas.microsoft.com/office/drawing/2014/main" id="{CEC8B8EF-BA1E-473C-9371-5D822E3B1243}"/>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pic>
        <p:nvPicPr>
          <p:cNvPr id="32" name="Picture 31"/>
          <p:cNvPicPr>
            <a:picLocks noChangeAspect="1"/>
          </p:cNvPicPr>
          <p:nvPr userDrawn="1"/>
        </p:nvPicPr>
        <p:blipFill>
          <a:blip r:embed="rId2"/>
          <a:stretch>
            <a:fillRect/>
          </a:stretch>
        </p:blipFill>
        <p:spPr>
          <a:xfrm>
            <a:off x="-2378" y="357188"/>
            <a:ext cx="1763750" cy="522000"/>
          </a:xfrm>
          <a:prstGeom prst="rect">
            <a:avLst/>
          </a:prstGeom>
        </p:spPr>
      </p:pic>
    </p:spTree>
    <p:extLst>
      <p:ext uri="{BB962C8B-B14F-4D97-AF65-F5344CB8AC3E}">
        <p14:creationId xmlns:p14="http://schemas.microsoft.com/office/powerpoint/2010/main" val="3084742113"/>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ver - Capital Delivery">
    <p:bg>
      <p:bgPr>
        <a:solidFill>
          <a:schemeClr val="accent1"/>
        </a:solidFill>
        <a:effectLst/>
      </p:bgPr>
    </p:bg>
    <p:spTree>
      <p:nvGrpSpPr>
        <p:cNvPr id="1" name=""/>
        <p:cNvGrpSpPr/>
        <p:nvPr/>
      </p:nvGrpSpPr>
      <p:grpSpPr>
        <a:xfrm>
          <a:off x="0" y="0"/>
          <a:ext cx="0" cy="0"/>
          <a:chOff x="0" y="0"/>
          <a:chExt cx="0" cy="0"/>
        </a:xfrm>
      </p:grpSpPr>
      <p:sp>
        <p:nvSpPr>
          <p:cNvPr id="16" name="Text Placeholder 9">
            <a:extLst>
              <a:ext uri="{FF2B5EF4-FFF2-40B4-BE49-F238E27FC236}">
                <a16:creationId xmlns:a16="http://schemas.microsoft.com/office/drawing/2014/main" id="{FF50055F-31FC-4AB6-89E2-4D2F6BB14247}"/>
              </a:ext>
            </a:extLst>
          </p:cNvPr>
          <p:cNvSpPr>
            <a:spLocks noGrp="1"/>
          </p:cNvSpPr>
          <p:nvPr>
            <p:ph type="body" sz="quarter" idx="10" hasCustomPrompt="1"/>
          </p:nvPr>
        </p:nvSpPr>
        <p:spPr>
          <a:xfrm>
            <a:off x="440113" y="2571750"/>
            <a:ext cx="3923922" cy="553998"/>
          </a:xfrm>
        </p:spPr>
        <p:txBody>
          <a:bodyPr/>
          <a:lstStyle>
            <a:lvl1pPr>
              <a:spcAft>
                <a:spcPts val="0"/>
              </a:spcAft>
              <a:defRPr sz="1800">
                <a:solidFill>
                  <a:schemeClr val="bg1"/>
                </a:solidFill>
              </a:defRPr>
            </a:lvl1pPr>
            <a:lvl2pPr>
              <a:defRPr sz="1800">
                <a:solidFill>
                  <a:schemeClr val="bg1"/>
                </a:solidFill>
              </a:defRPr>
            </a:lvl2pPr>
          </a:lstStyle>
          <a:p>
            <a:pPr lvl="0"/>
            <a:r>
              <a:rPr lang="en-US"/>
              <a:t>Name</a:t>
            </a:r>
          </a:p>
          <a:p>
            <a:pPr lvl="1"/>
            <a:r>
              <a:rPr lang="en-US"/>
              <a:t>Date</a:t>
            </a:r>
            <a:endParaRPr lang="en-GB"/>
          </a:p>
        </p:txBody>
      </p:sp>
      <p:sp>
        <p:nvSpPr>
          <p:cNvPr id="40" name="Picture Placeholder 39">
            <a:extLst>
              <a:ext uri="{FF2B5EF4-FFF2-40B4-BE49-F238E27FC236}">
                <a16:creationId xmlns:a16="http://schemas.microsoft.com/office/drawing/2014/main" id="{4CE6A32C-CD06-49C3-AFB5-EFD7B362214F}"/>
              </a:ext>
            </a:extLst>
          </p:cNvPr>
          <p:cNvSpPr>
            <a:spLocks noGrp="1" noChangeAspect="1"/>
          </p:cNvSpPr>
          <p:nvPr>
            <p:ph type="pic" sz="quarter" idx="11" hasCustomPrompt="1"/>
          </p:nvPr>
        </p:nvSpPr>
        <p:spPr bwMode="gray">
          <a:xfrm>
            <a:off x="5156532" y="0"/>
            <a:ext cx="3987469" cy="3327400"/>
          </a:xfrm>
          <a:custGeom>
            <a:avLst/>
            <a:gdLst>
              <a:gd name="connsiteX0" fmla="*/ 0 w 3987469"/>
              <a:gd name="connsiteY0" fmla="*/ 0 h 3327400"/>
              <a:gd name="connsiteX1" fmla="*/ 3987469 w 3987469"/>
              <a:gd name="connsiteY1" fmla="*/ 0 h 3327400"/>
              <a:gd name="connsiteX2" fmla="*/ 3987469 w 3987469"/>
              <a:gd name="connsiteY2" fmla="*/ 2667331 h 3327400"/>
              <a:gd name="connsiteX3" fmla="*/ 3327400 w 3987469"/>
              <a:gd name="connsiteY3" fmla="*/ 3327400 h 3327400"/>
            </a:gdLst>
            <a:ahLst/>
            <a:cxnLst>
              <a:cxn ang="0">
                <a:pos x="connsiteX0" y="connsiteY0"/>
              </a:cxn>
              <a:cxn ang="0">
                <a:pos x="connsiteX1" y="connsiteY1"/>
              </a:cxn>
              <a:cxn ang="0">
                <a:pos x="connsiteX2" y="connsiteY2"/>
              </a:cxn>
              <a:cxn ang="0">
                <a:pos x="connsiteX3" y="connsiteY3"/>
              </a:cxn>
            </a:cxnLst>
            <a:rect l="l" t="t" r="r" b="b"/>
            <a:pathLst>
              <a:path w="3987469" h="3327400">
                <a:moveTo>
                  <a:pt x="0" y="0"/>
                </a:moveTo>
                <a:lnTo>
                  <a:pt x="3987469" y="0"/>
                </a:lnTo>
                <a:lnTo>
                  <a:pt x="3987469" y="2667331"/>
                </a:lnTo>
                <a:lnTo>
                  <a:pt x="3327400" y="332740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gn="ctr">
              <a:defRPr/>
            </a:lvl1pPr>
          </a:lstStyle>
          <a:p>
            <a:r>
              <a:rPr lang="en-US"/>
              <a:t> </a:t>
            </a:r>
            <a:endParaRPr lang="en-GB"/>
          </a:p>
        </p:txBody>
      </p:sp>
      <p:sp>
        <p:nvSpPr>
          <p:cNvPr id="41" name="Picture Placeholder 40">
            <a:extLst>
              <a:ext uri="{FF2B5EF4-FFF2-40B4-BE49-F238E27FC236}">
                <a16:creationId xmlns:a16="http://schemas.microsoft.com/office/drawing/2014/main" id="{A6BE9F3D-7630-4ED0-8A55-EF85C1A0D8F4}"/>
              </a:ext>
            </a:extLst>
          </p:cNvPr>
          <p:cNvSpPr>
            <a:spLocks noGrp="1" noChangeAspect="1"/>
          </p:cNvSpPr>
          <p:nvPr>
            <p:ph type="pic" sz="quarter" idx="12" hasCustomPrompt="1"/>
          </p:nvPr>
        </p:nvSpPr>
        <p:spPr bwMode="gray">
          <a:xfrm>
            <a:off x="3003654" y="3530261"/>
            <a:ext cx="6140346" cy="3327739"/>
          </a:xfrm>
          <a:custGeom>
            <a:avLst/>
            <a:gdLst>
              <a:gd name="connsiteX0" fmla="*/ 3327739 w 6140346"/>
              <a:gd name="connsiteY0" fmla="*/ 0 h 3327739"/>
              <a:gd name="connsiteX1" fmla="*/ 6140346 w 6140346"/>
              <a:gd name="connsiteY1" fmla="*/ 2812607 h 3327739"/>
              <a:gd name="connsiteX2" fmla="*/ 6140346 w 6140346"/>
              <a:gd name="connsiteY2" fmla="*/ 3327739 h 3327739"/>
              <a:gd name="connsiteX3" fmla="*/ 0 w 6140346"/>
              <a:gd name="connsiteY3" fmla="*/ 3327739 h 3327739"/>
            </a:gdLst>
            <a:ahLst/>
            <a:cxnLst>
              <a:cxn ang="0">
                <a:pos x="connsiteX0" y="connsiteY0"/>
              </a:cxn>
              <a:cxn ang="0">
                <a:pos x="connsiteX1" y="connsiteY1"/>
              </a:cxn>
              <a:cxn ang="0">
                <a:pos x="connsiteX2" y="connsiteY2"/>
              </a:cxn>
              <a:cxn ang="0">
                <a:pos x="connsiteX3" y="connsiteY3"/>
              </a:cxn>
            </a:cxnLst>
            <a:rect l="l" t="t" r="r" b="b"/>
            <a:pathLst>
              <a:path w="6140346" h="3327739">
                <a:moveTo>
                  <a:pt x="3327739" y="0"/>
                </a:moveTo>
                <a:lnTo>
                  <a:pt x="6140346" y="2812607"/>
                </a:lnTo>
                <a:lnTo>
                  <a:pt x="6140346" y="3327739"/>
                </a:lnTo>
                <a:lnTo>
                  <a:pt x="0" y="3327739"/>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r>
              <a:rPr lang="en-US"/>
              <a:t> </a:t>
            </a:r>
            <a:endParaRPr lang="en-GB"/>
          </a:p>
        </p:txBody>
      </p:sp>
      <p:sp>
        <p:nvSpPr>
          <p:cNvPr id="37" name="Picture Placeholder 12">
            <a:extLst>
              <a:ext uri="{FF2B5EF4-FFF2-40B4-BE49-F238E27FC236}">
                <a16:creationId xmlns:a16="http://schemas.microsoft.com/office/drawing/2014/main" id="{249160C1-B1F7-49FF-8654-DF16DE47AF08}"/>
              </a:ext>
            </a:extLst>
          </p:cNvPr>
          <p:cNvSpPr>
            <a:spLocks noGrp="1" noChangeAspect="1"/>
          </p:cNvSpPr>
          <p:nvPr>
            <p:ph type="pic" sz="quarter" idx="13" hasCustomPrompt="1"/>
          </p:nvPr>
        </p:nvSpPr>
        <p:spPr bwMode="gray">
          <a:xfrm>
            <a:off x="6438695" y="2452280"/>
            <a:ext cx="1947600" cy="1947600"/>
          </a:xfrm>
          <a:prstGeom prst="flowChartDecision">
            <a:avLst/>
          </a:prstGeom>
          <a:solidFill>
            <a:schemeClr val="bg1"/>
          </a:solidFill>
        </p:spPr>
        <p:txBody>
          <a:bodyPr>
            <a:noAutofit/>
          </a:bodyPr>
          <a:lstStyle>
            <a:lvl1pPr>
              <a:defRPr sz="1400"/>
            </a:lvl1pPr>
          </a:lstStyle>
          <a:p>
            <a:r>
              <a:rPr lang="en-US"/>
              <a:t> </a:t>
            </a:r>
            <a:endParaRPr lang="en-GB"/>
          </a:p>
        </p:txBody>
      </p:sp>
      <p:sp>
        <p:nvSpPr>
          <p:cNvPr id="35" name="Title 3">
            <a:extLst>
              <a:ext uri="{FF2B5EF4-FFF2-40B4-BE49-F238E27FC236}">
                <a16:creationId xmlns:a16="http://schemas.microsoft.com/office/drawing/2014/main" id="{CA4E558A-A36F-41DB-9D1C-8A9CE926E9F2}"/>
              </a:ext>
            </a:extLst>
          </p:cNvPr>
          <p:cNvSpPr>
            <a:spLocks noGrp="1"/>
          </p:cNvSpPr>
          <p:nvPr>
            <p:ph type="title"/>
          </p:nvPr>
        </p:nvSpPr>
        <p:spPr>
          <a:xfrm>
            <a:off x="440114" y="1417313"/>
            <a:ext cx="3952500" cy="369332"/>
          </a:xfrm>
        </p:spPr>
        <p:txBody>
          <a:bodyPr/>
          <a:lstStyle>
            <a:lvl1pPr>
              <a:lnSpc>
                <a:spcPct val="80000"/>
              </a:lnSpc>
              <a:defRPr sz="3200">
                <a:solidFill>
                  <a:schemeClr val="bg1"/>
                </a:solidFill>
              </a:defRPr>
            </a:lvl1pPr>
          </a:lstStyle>
          <a:p>
            <a:r>
              <a:rPr lang="en-US"/>
              <a:t>Click to edit Master title style</a:t>
            </a:r>
            <a:endParaRPr lang="en-GB"/>
          </a:p>
        </p:txBody>
      </p:sp>
      <p:grpSp>
        <p:nvGrpSpPr>
          <p:cNvPr id="38" name="Group 37"/>
          <p:cNvGrpSpPr/>
          <p:nvPr userDrawn="1"/>
        </p:nvGrpSpPr>
        <p:grpSpPr>
          <a:xfrm>
            <a:off x="426571" y="6133625"/>
            <a:ext cx="1905000" cy="401519"/>
            <a:chOff x="2910342" y="325575"/>
            <a:chExt cx="5928968" cy="1249653"/>
          </a:xfrm>
        </p:grpSpPr>
        <p:sp>
          <p:nvSpPr>
            <p:cNvPr id="39" name="Freeform: Shape 38"/>
            <p:cNvSpPr/>
            <p:nvPr/>
          </p:nvSpPr>
          <p:spPr>
            <a:xfrm>
              <a:off x="7911705" y="325575"/>
              <a:ext cx="275254" cy="275254"/>
            </a:xfrm>
            <a:custGeom>
              <a:avLst/>
              <a:gdLst>
                <a:gd name="connsiteX0" fmla="*/ 254610 w 275253"/>
                <a:gd name="connsiteY0" fmla="*/ 139003 h 275253"/>
                <a:gd name="connsiteX1" fmla="*/ 136251 w 275253"/>
                <a:gd name="connsiteY1" fmla="*/ 254610 h 275253"/>
                <a:gd name="connsiteX2" fmla="*/ 20644 w 275253"/>
                <a:gd name="connsiteY2" fmla="*/ 139003 h 275253"/>
                <a:gd name="connsiteX3" fmla="*/ 136251 w 275253"/>
                <a:gd name="connsiteY3" fmla="*/ 20644 h 275253"/>
              </a:gdLst>
              <a:ahLst/>
              <a:cxnLst>
                <a:cxn ang="0">
                  <a:pos x="connsiteX0" y="connsiteY0"/>
                </a:cxn>
                <a:cxn ang="0">
                  <a:pos x="connsiteX1" y="connsiteY1"/>
                </a:cxn>
                <a:cxn ang="0">
                  <a:pos x="connsiteX2" y="connsiteY2"/>
                </a:cxn>
                <a:cxn ang="0">
                  <a:pos x="connsiteX3" y="connsiteY3"/>
                </a:cxn>
              </a:cxnLst>
              <a:rect l="l" t="t" r="r" b="b"/>
              <a:pathLst>
                <a:path w="275253" h="275253">
                  <a:moveTo>
                    <a:pt x="254610" y="139003"/>
                  </a:moveTo>
                  <a:lnTo>
                    <a:pt x="136251" y="254610"/>
                  </a:lnTo>
                  <a:lnTo>
                    <a:pt x="20644" y="139003"/>
                  </a:lnTo>
                  <a:lnTo>
                    <a:pt x="136251" y="20644"/>
                  </a:lnTo>
                  <a:close/>
                </a:path>
              </a:pathLst>
            </a:custGeom>
            <a:solidFill>
              <a:schemeClr val="bg1"/>
            </a:solidFill>
            <a:ln w="9525" cap="flat">
              <a:noFill/>
              <a:prstDash val="solid"/>
              <a:miter/>
            </a:ln>
          </p:spPr>
          <p:txBody>
            <a:bodyPr rtlCol="0" anchor="ctr"/>
            <a:lstStyle/>
            <a:p>
              <a:endParaRPr lang="en-GB"/>
            </a:p>
          </p:txBody>
        </p:sp>
        <p:sp>
          <p:nvSpPr>
            <p:cNvPr id="42" name="Freeform: Shape 41"/>
            <p:cNvSpPr/>
            <p:nvPr/>
          </p:nvSpPr>
          <p:spPr>
            <a:xfrm>
              <a:off x="7947488" y="680652"/>
              <a:ext cx="192678" cy="633084"/>
            </a:xfrm>
            <a:custGeom>
              <a:avLst/>
              <a:gdLst>
                <a:gd name="connsiteX0" fmla="*/ 20644 w 192677"/>
                <a:gd name="connsiteY0" fmla="*/ 20644 h 633083"/>
                <a:gd name="connsiteX1" fmla="*/ 180291 w 192677"/>
                <a:gd name="connsiteY1" fmla="*/ 20644 h 633083"/>
                <a:gd name="connsiteX2" fmla="*/ 180291 w 192677"/>
                <a:gd name="connsiteY2" fmla="*/ 631708 h 633083"/>
                <a:gd name="connsiteX3" fmla="*/ 20644 w 192677"/>
                <a:gd name="connsiteY3" fmla="*/ 631708 h 633083"/>
              </a:gdLst>
              <a:ahLst/>
              <a:cxnLst>
                <a:cxn ang="0">
                  <a:pos x="connsiteX0" y="connsiteY0"/>
                </a:cxn>
                <a:cxn ang="0">
                  <a:pos x="connsiteX1" y="connsiteY1"/>
                </a:cxn>
                <a:cxn ang="0">
                  <a:pos x="connsiteX2" y="connsiteY2"/>
                </a:cxn>
                <a:cxn ang="0">
                  <a:pos x="connsiteX3" y="connsiteY3"/>
                </a:cxn>
              </a:cxnLst>
              <a:rect l="l" t="t" r="r" b="b"/>
              <a:pathLst>
                <a:path w="192677" h="633083">
                  <a:moveTo>
                    <a:pt x="20644" y="20644"/>
                  </a:moveTo>
                  <a:lnTo>
                    <a:pt x="180291" y="20644"/>
                  </a:lnTo>
                  <a:lnTo>
                    <a:pt x="180291" y="631708"/>
                  </a:lnTo>
                  <a:lnTo>
                    <a:pt x="20644" y="631708"/>
                  </a:lnTo>
                  <a:close/>
                </a:path>
              </a:pathLst>
            </a:custGeom>
            <a:solidFill>
              <a:schemeClr val="bg1"/>
            </a:solidFill>
            <a:ln w="9525" cap="flat">
              <a:noFill/>
              <a:prstDash val="solid"/>
              <a:miter/>
            </a:ln>
          </p:spPr>
          <p:txBody>
            <a:bodyPr rtlCol="0" anchor="ctr"/>
            <a:lstStyle/>
            <a:p>
              <a:endParaRPr lang="en-GB"/>
            </a:p>
          </p:txBody>
        </p:sp>
        <p:sp>
          <p:nvSpPr>
            <p:cNvPr id="43" name="Freeform: Shape 42"/>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19735"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44" name="Freeform: Shape 43"/>
            <p:cNvSpPr/>
            <p:nvPr/>
          </p:nvSpPr>
          <p:spPr>
            <a:xfrm>
              <a:off x="2910342"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45" name="Freeform: Shape 44"/>
            <p:cNvSpPr/>
            <p:nvPr/>
          </p:nvSpPr>
          <p:spPr>
            <a:xfrm>
              <a:off x="3488375"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3525 w 578033"/>
                <a:gd name="connsiteY16" fmla="*/ 527111 h 660609"/>
                <a:gd name="connsiteX17" fmla="*/ 218827 w 578033"/>
                <a:gd name="connsiteY17" fmla="*/ 648223 h 660609"/>
                <a:gd name="connsiteX18" fmla="*/ 20644 w 578033"/>
                <a:gd name="connsiteY18" fmla="*/ 474813 h 660609"/>
                <a:gd name="connsiteX19" fmla="*/ 337186 w 578033"/>
                <a:gd name="connsiteY19" fmla="*/ 284888 h 660609"/>
                <a:gd name="connsiteX20" fmla="*/ 428020 w 578033"/>
                <a:gd name="connsiteY20" fmla="*/ 205064 h 660609"/>
                <a:gd name="connsiteX21" fmla="*/ 273878 w 578033"/>
                <a:gd name="connsiteY21" fmla="*/ 83952 h 660609"/>
                <a:gd name="connsiteX22" fmla="*/ 116983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3675"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2" y="565647"/>
                    <a:pt x="565647" y="562894"/>
                  </a:cubicBezTo>
                  <a:lnTo>
                    <a:pt x="565647" y="623450"/>
                  </a:lnTo>
                  <a:cubicBezTo>
                    <a:pt x="549132" y="626203"/>
                    <a:pt x="538121" y="628955"/>
                    <a:pt x="518854" y="628955"/>
                  </a:cubicBezTo>
                  <a:cubicBezTo>
                    <a:pt x="447288" y="628955"/>
                    <a:pt x="433525" y="587667"/>
                    <a:pt x="433525" y="527111"/>
                  </a:cubicBezTo>
                  <a:lnTo>
                    <a:pt x="433525" y="527111"/>
                  </a:lnTo>
                  <a:cubicBezTo>
                    <a:pt x="383979" y="604182"/>
                    <a:pt x="331681" y="648223"/>
                    <a:pt x="218827" y="648223"/>
                  </a:cubicBezTo>
                  <a:cubicBezTo>
                    <a:pt x="111478" y="648223"/>
                    <a:pt x="20644" y="593172"/>
                    <a:pt x="20644" y="474813"/>
                  </a:cubicBezTo>
                  <a:cubicBezTo>
                    <a:pt x="20644" y="309661"/>
                    <a:pt x="180291" y="304156"/>
                    <a:pt x="337186" y="284888"/>
                  </a:cubicBezTo>
                  <a:cubicBezTo>
                    <a:pt x="397742" y="279383"/>
                    <a:pt x="428020" y="271125"/>
                    <a:pt x="428020" y="205064"/>
                  </a:cubicBezTo>
                  <a:cubicBezTo>
                    <a:pt x="428020" y="108725"/>
                    <a:pt x="359206" y="83952"/>
                    <a:pt x="273878" y="83952"/>
                  </a:cubicBezTo>
                  <a:cubicBezTo>
                    <a:pt x="185796" y="83952"/>
                    <a:pt x="119735" y="125240"/>
                    <a:pt x="116983"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46" name="Freeform: Shape 45"/>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7" name="Freeform: Shape 46"/>
            <p:cNvSpPr/>
            <p:nvPr/>
          </p:nvSpPr>
          <p:spPr>
            <a:xfrm>
              <a:off x="4077418" y="526510"/>
              <a:ext cx="330305" cy="798236"/>
            </a:xfrm>
            <a:custGeom>
              <a:avLst/>
              <a:gdLst>
                <a:gd name="connsiteX0" fmla="*/ 194054 w 330304"/>
                <a:gd name="connsiteY0" fmla="*/ 196807 h 798236"/>
                <a:gd name="connsiteX1" fmla="*/ 312413 w 330304"/>
                <a:gd name="connsiteY1" fmla="*/ 196807 h 798236"/>
                <a:gd name="connsiteX2" fmla="*/ 312413 w 330304"/>
                <a:gd name="connsiteY2" fmla="*/ 257362 h 798236"/>
                <a:gd name="connsiteX3" fmla="*/ 194054 w 330304"/>
                <a:gd name="connsiteY3" fmla="*/ 257362 h 798236"/>
                <a:gd name="connsiteX4" fmla="*/ 194054 w 330304"/>
                <a:gd name="connsiteY4" fmla="*/ 656480 h 798236"/>
                <a:gd name="connsiteX5" fmla="*/ 251857 w 330304"/>
                <a:gd name="connsiteY5" fmla="*/ 733552 h 798236"/>
                <a:gd name="connsiteX6" fmla="*/ 312413 w 330304"/>
                <a:gd name="connsiteY6" fmla="*/ 730799 h 798236"/>
                <a:gd name="connsiteX7" fmla="*/ 312413 w 330304"/>
                <a:gd name="connsiteY7" fmla="*/ 791355 h 798236"/>
                <a:gd name="connsiteX8" fmla="*/ 249105 w 330304"/>
                <a:gd name="connsiteY8" fmla="*/ 794107 h 798236"/>
                <a:gd name="connsiteX9" fmla="*/ 122488 w 330304"/>
                <a:gd name="connsiteY9" fmla="*/ 661986 h 798236"/>
                <a:gd name="connsiteX10" fmla="*/ 122488 w 330304"/>
                <a:gd name="connsiteY10" fmla="*/ 257362 h 798236"/>
                <a:gd name="connsiteX11" fmla="*/ 20644 w 330304"/>
                <a:gd name="connsiteY11" fmla="*/ 257362 h 798236"/>
                <a:gd name="connsiteX12" fmla="*/ 20644 w 330304"/>
                <a:gd name="connsiteY12" fmla="*/ 196807 h 798236"/>
                <a:gd name="connsiteX13" fmla="*/ 122488 w 330304"/>
                <a:gd name="connsiteY13" fmla="*/ 196807 h 798236"/>
                <a:gd name="connsiteX14" fmla="*/ 122488 w 330304"/>
                <a:gd name="connsiteY14" fmla="*/ 20644 h 798236"/>
                <a:gd name="connsiteX15" fmla="*/ 194054 w 330304"/>
                <a:gd name="connsiteY15" fmla="*/ 20644 h 798236"/>
                <a:gd name="connsiteX16" fmla="*/ 194054 w 330304"/>
                <a:gd name="connsiteY16" fmla="*/ 196807 h 79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0304" h="798236">
                  <a:moveTo>
                    <a:pt x="194054" y="196807"/>
                  </a:moveTo>
                  <a:lnTo>
                    <a:pt x="312413" y="196807"/>
                  </a:lnTo>
                  <a:lnTo>
                    <a:pt x="312413" y="257362"/>
                  </a:lnTo>
                  <a:lnTo>
                    <a:pt x="194054" y="257362"/>
                  </a:lnTo>
                  <a:lnTo>
                    <a:pt x="194054" y="656480"/>
                  </a:lnTo>
                  <a:cubicBezTo>
                    <a:pt x="194054" y="703274"/>
                    <a:pt x="202312" y="730799"/>
                    <a:pt x="251857" y="733552"/>
                  </a:cubicBezTo>
                  <a:cubicBezTo>
                    <a:pt x="271125" y="733552"/>
                    <a:pt x="293145" y="733552"/>
                    <a:pt x="312413" y="730799"/>
                  </a:cubicBezTo>
                  <a:lnTo>
                    <a:pt x="312413" y="791355"/>
                  </a:lnTo>
                  <a:cubicBezTo>
                    <a:pt x="290393" y="791355"/>
                    <a:pt x="271125" y="794107"/>
                    <a:pt x="249105" y="794107"/>
                  </a:cubicBezTo>
                  <a:cubicBezTo>
                    <a:pt x="152766" y="794107"/>
                    <a:pt x="119735" y="761077"/>
                    <a:pt x="122488" y="661986"/>
                  </a:cubicBezTo>
                  <a:lnTo>
                    <a:pt x="122488" y="257362"/>
                  </a:lnTo>
                  <a:lnTo>
                    <a:pt x="20644" y="257362"/>
                  </a:lnTo>
                  <a:lnTo>
                    <a:pt x="20644" y="196807"/>
                  </a:lnTo>
                  <a:lnTo>
                    <a:pt x="122488" y="196807"/>
                  </a:lnTo>
                  <a:lnTo>
                    <a:pt x="122488" y="20644"/>
                  </a:lnTo>
                  <a:lnTo>
                    <a:pt x="194054" y="20644"/>
                  </a:lnTo>
                  <a:lnTo>
                    <a:pt x="194054" y="196807"/>
                  </a:lnTo>
                  <a:close/>
                </a:path>
              </a:pathLst>
            </a:custGeom>
            <a:solidFill>
              <a:schemeClr val="bg1"/>
            </a:solidFill>
            <a:ln w="9525" cap="flat">
              <a:noFill/>
              <a:prstDash val="solid"/>
              <a:miter/>
            </a:ln>
          </p:spPr>
          <p:txBody>
            <a:bodyPr rtlCol="0" anchor="ctr"/>
            <a:lstStyle/>
            <a:p>
              <a:endParaRPr lang="en-GB"/>
            </a:p>
          </p:txBody>
        </p:sp>
        <p:sp>
          <p:nvSpPr>
            <p:cNvPr id="49" name="Freeform: Shape 48"/>
            <p:cNvSpPr/>
            <p:nvPr/>
          </p:nvSpPr>
          <p:spPr>
            <a:xfrm>
              <a:off x="4501309" y="476965"/>
              <a:ext cx="110102" cy="853287"/>
            </a:xfrm>
            <a:custGeom>
              <a:avLst/>
              <a:gdLst>
                <a:gd name="connsiteX0" fmla="*/ 20644 w 110101"/>
                <a:gd name="connsiteY0" fmla="*/ 246352 h 853286"/>
                <a:gd name="connsiteX1" fmla="*/ 92210 w 110101"/>
                <a:gd name="connsiteY1" fmla="*/ 246352 h 853286"/>
                <a:gd name="connsiteX2" fmla="*/ 92210 w 110101"/>
                <a:gd name="connsiteY2" fmla="*/ 835395 h 853286"/>
                <a:gd name="connsiteX3" fmla="*/ 20644 w 110101"/>
                <a:gd name="connsiteY3" fmla="*/ 835395 h 853286"/>
                <a:gd name="connsiteX4" fmla="*/ 20644 w 110101"/>
                <a:gd name="connsiteY4" fmla="*/ 246352 h 853286"/>
                <a:gd name="connsiteX5" fmla="*/ 20644 w 110101"/>
                <a:gd name="connsiteY5" fmla="*/ 20644 h 853286"/>
                <a:gd name="connsiteX6" fmla="*/ 92210 w 110101"/>
                <a:gd name="connsiteY6" fmla="*/ 20644 h 853286"/>
                <a:gd name="connsiteX7" fmla="*/ 92210 w 110101"/>
                <a:gd name="connsiteY7" fmla="*/ 136251 h 853286"/>
                <a:gd name="connsiteX8" fmla="*/ 20644 w 110101"/>
                <a:gd name="connsiteY8" fmla="*/ 136251 h 853286"/>
                <a:gd name="connsiteX9" fmla="*/ 20644 w 110101"/>
                <a:gd name="connsiteY9" fmla="*/ 20644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101" h="853286">
                  <a:moveTo>
                    <a:pt x="20644" y="246352"/>
                  </a:moveTo>
                  <a:lnTo>
                    <a:pt x="92210" y="246352"/>
                  </a:lnTo>
                  <a:lnTo>
                    <a:pt x="92210" y="835395"/>
                  </a:lnTo>
                  <a:lnTo>
                    <a:pt x="20644" y="835395"/>
                  </a:lnTo>
                  <a:lnTo>
                    <a:pt x="20644" y="246352"/>
                  </a:lnTo>
                  <a:close/>
                  <a:moveTo>
                    <a:pt x="20644" y="20644"/>
                  </a:moveTo>
                  <a:lnTo>
                    <a:pt x="92210" y="20644"/>
                  </a:lnTo>
                  <a:lnTo>
                    <a:pt x="92210" y="136251"/>
                  </a:lnTo>
                  <a:lnTo>
                    <a:pt x="20644" y="136251"/>
                  </a:lnTo>
                  <a:lnTo>
                    <a:pt x="20644" y="20644"/>
                  </a:lnTo>
                  <a:close/>
                </a:path>
              </a:pathLst>
            </a:custGeom>
            <a:solidFill>
              <a:schemeClr val="bg1"/>
            </a:solidFill>
            <a:ln w="9525" cap="flat">
              <a:noFill/>
              <a:prstDash val="solid"/>
              <a:miter/>
            </a:ln>
          </p:spPr>
          <p:txBody>
            <a:bodyPr rtlCol="0" anchor="ctr"/>
            <a:lstStyle/>
            <a:p>
              <a:endParaRPr lang="en-GB"/>
            </a:p>
          </p:txBody>
        </p:sp>
        <p:sp>
          <p:nvSpPr>
            <p:cNvPr id="50" name="Freeform: Shape 49"/>
            <p:cNvSpPr/>
            <p:nvPr/>
          </p:nvSpPr>
          <p:spPr>
            <a:xfrm>
              <a:off x="4501309" y="702673"/>
              <a:ext cx="110102" cy="605559"/>
            </a:xfrm>
            <a:custGeom>
              <a:avLst/>
              <a:gdLst>
                <a:gd name="connsiteX0" fmla="*/ 20644 w 110101"/>
                <a:gd name="connsiteY0" fmla="*/ 20644 h 605558"/>
                <a:gd name="connsiteX1" fmla="*/ 92210 w 110101"/>
                <a:gd name="connsiteY1" fmla="*/ 20644 h 605558"/>
                <a:gd name="connsiteX2" fmla="*/ 92210 w 110101"/>
                <a:gd name="connsiteY2" fmla="*/ 609687 h 605558"/>
                <a:gd name="connsiteX3" fmla="*/ 20644 w 110101"/>
                <a:gd name="connsiteY3" fmla="*/ 609687 h 605558"/>
              </a:gdLst>
              <a:ahLst/>
              <a:cxnLst>
                <a:cxn ang="0">
                  <a:pos x="connsiteX0" y="connsiteY0"/>
                </a:cxn>
                <a:cxn ang="0">
                  <a:pos x="connsiteX1" y="connsiteY1"/>
                </a:cxn>
                <a:cxn ang="0">
                  <a:pos x="connsiteX2" y="connsiteY2"/>
                </a:cxn>
                <a:cxn ang="0">
                  <a:pos x="connsiteX3" y="connsiteY3"/>
                </a:cxn>
              </a:cxnLst>
              <a:rect l="l" t="t" r="r" b="b"/>
              <a:pathLst>
                <a:path w="110101" h="605558">
                  <a:moveTo>
                    <a:pt x="20644" y="20644"/>
                  </a:moveTo>
                  <a:lnTo>
                    <a:pt x="92210" y="20644"/>
                  </a:lnTo>
                  <a:lnTo>
                    <a:pt x="92210" y="609687"/>
                  </a:lnTo>
                  <a:lnTo>
                    <a:pt x="20644" y="609687"/>
                  </a:lnTo>
                  <a:close/>
                </a:path>
              </a:pathLst>
            </a:custGeom>
            <a:solidFill>
              <a:schemeClr val="bg1"/>
            </a:solidFill>
            <a:ln w="9525" cap="flat">
              <a:noFill/>
              <a:prstDash val="solid"/>
              <a:miter/>
            </a:ln>
          </p:spPr>
          <p:txBody>
            <a:bodyPr rtlCol="0" anchor="ctr"/>
            <a:lstStyle/>
            <a:p>
              <a:endParaRPr lang="en-GB"/>
            </a:p>
          </p:txBody>
        </p:sp>
        <p:sp>
          <p:nvSpPr>
            <p:cNvPr id="51" name="Freeform: Shape 50"/>
            <p:cNvSpPr/>
            <p:nvPr/>
          </p:nvSpPr>
          <p:spPr>
            <a:xfrm>
              <a:off x="4501309" y="476965"/>
              <a:ext cx="110102" cy="137627"/>
            </a:xfrm>
            <a:custGeom>
              <a:avLst/>
              <a:gdLst>
                <a:gd name="connsiteX0" fmla="*/ 20644 w 110101"/>
                <a:gd name="connsiteY0" fmla="*/ 20644 h 137626"/>
                <a:gd name="connsiteX1" fmla="*/ 92210 w 110101"/>
                <a:gd name="connsiteY1" fmla="*/ 20644 h 137626"/>
                <a:gd name="connsiteX2" fmla="*/ 92210 w 110101"/>
                <a:gd name="connsiteY2" fmla="*/ 136251 h 137626"/>
                <a:gd name="connsiteX3" fmla="*/ 20644 w 110101"/>
                <a:gd name="connsiteY3" fmla="*/ 136251 h 137626"/>
              </a:gdLst>
              <a:ahLst/>
              <a:cxnLst>
                <a:cxn ang="0">
                  <a:pos x="connsiteX0" y="connsiteY0"/>
                </a:cxn>
                <a:cxn ang="0">
                  <a:pos x="connsiteX1" y="connsiteY1"/>
                </a:cxn>
                <a:cxn ang="0">
                  <a:pos x="connsiteX2" y="connsiteY2"/>
                </a:cxn>
                <a:cxn ang="0">
                  <a:pos x="connsiteX3" y="connsiteY3"/>
                </a:cxn>
              </a:cxnLst>
              <a:rect l="l" t="t" r="r" b="b"/>
              <a:pathLst>
                <a:path w="110101" h="137626">
                  <a:moveTo>
                    <a:pt x="20644" y="20644"/>
                  </a:moveTo>
                  <a:lnTo>
                    <a:pt x="92210" y="20644"/>
                  </a:lnTo>
                  <a:lnTo>
                    <a:pt x="92210" y="136251"/>
                  </a:lnTo>
                  <a:lnTo>
                    <a:pt x="20644" y="136251"/>
                  </a:lnTo>
                  <a:close/>
                </a:path>
              </a:pathLst>
            </a:custGeom>
            <a:solidFill>
              <a:schemeClr val="bg1"/>
            </a:solidFill>
            <a:ln w="9525" cap="flat">
              <a:noFill/>
              <a:prstDash val="solid"/>
              <a:miter/>
            </a:ln>
          </p:spPr>
          <p:txBody>
            <a:bodyPr rtlCol="0" anchor="ctr"/>
            <a:lstStyle/>
            <a:p>
              <a:endParaRPr lang="en-GB"/>
            </a:p>
          </p:txBody>
        </p:sp>
        <p:sp>
          <p:nvSpPr>
            <p:cNvPr id="52" name="Freeform: Shape 51"/>
            <p:cNvSpPr/>
            <p:nvPr/>
          </p:nvSpPr>
          <p:spPr>
            <a:xfrm>
              <a:off x="4680224" y="686158"/>
              <a:ext cx="578033" cy="660609"/>
            </a:xfrm>
            <a:custGeom>
              <a:avLst/>
              <a:gdLst>
                <a:gd name="connsiteX0" fmla="*/ 92210 w 578033"/>
                <a:gd name="connsiteY0" fmla="*/ 331681 h 660609"/>
                <a:gd name="connsiteX1" fmla="*/ 298650 w 578033"/>
                <a:gd name="connsiteY1" fmla="*/ 582162 h 660609"/>
                <a:gd name="connsiteX2" fmla="*/ 505091 w 578033"/>
                <a:gd name="connsiteY2" fmla="*/ 331681 h 660609"/>
                <a:gd name="connsiteX3" fmla="*/ 298650 w 578033"/>
                <a:gd name="connsiteY3" fmla="*/ 81200 h 660609"/>
                <a:gd name="connsiteX4" fmla="*/ 92210 w 578033"/>
                <a:gd name="connsiteY4" fmla="*/ 331681 h 660609"/>
                <a:gd name="connsiteX5" fmla="*/ 576657 w 578033"/>
                <a:gd name="connsiteY5" fmla="*/ 331681 h 660609"/>
                <a:gd name="connsiteX6" fmla="*/ 298650 w 578033"/>
                <a:gd name="connsiteY6" fmla="*/ 642718 h 660609"/>
                <a:gd name="connsiteX7" fmla="*/ 20644 w 578033"/>
                <a:gd name="connsiteY7" fmla="*/ 331681 h 660609"/>
                <a:gd name="connsiteX8" fmla="*/ 298650 w 578033"/>
                <a:gd name="connsiteY8" fmla="*/ 20644 h 660609"/>
                <a:gd name="connsiteX9" fmla="*/ 576657 w 578033"/>
                <a:gd name="connsiteY9" fmla="*/ 331681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8033" h="660609">
                  <a:moveTo>
                    <a:pt x="92210" y="331681"/>
                  </a:moveTo>
                  <a:cubicBezTo>
                    <a:pt x="92210" y="458298"/>
                    <a:pt x="161023" y="582162"/>
                    <a:pt x="298650" y="582162"/>
                  </a:cubicBezTo>
                  <a:cubicBezTo>
                    <a:pt x="436277" y="582162"/>
                    <a:pt x="505091" y="455545"/>
                    <a:pt x="505091" y="331681"/>
                  </a:cubicBezTo>
                  <a:cubicBezTo>
                    <a:pt x="505091" y="205064"/>
                    <a:pt x="436277" y="81200"/>
                    <a:pt x="298650" y="81200"/>
                  </a:cubicBezTo>
                  <a:cubicBezTo>
                    <a:pt x="161023" y="81200"/>
                    <a:pt x="92210" y="205064"/>
                    <a:pt x="92210" y="331681"/>
                  </a:cubicBezTo>
                  <a:moveTo>
                    <a:pt x="576657" y="331681"/>
                  </a:moveTo>
                  <a:cubicBezTo>
                    <a:pt x="576657" y="499586"/>
                    <a:pt x="477565" y="642718"/>
                    <a:pt x="298650" y="642718"/>
                  </a:cubicBezTo>
                  <a:cubicBezTo>
                    <a:pt x="119735" y="642718"/>
                    <a:pt x="20644" y="499586"/>
                    <a:pt x="20644" y="331681"/>
                  </a:cubicBezTo>
                  <a:cubicBezTo>
                    <a:pt x="20644" y="163776"/>
                    <a:pt x="119735" y="20644"/>
                    <a:pt x="298650" y="20644"/>
                  </a:cubicBezTo>
                  <a:cubicBezTo>
                    <a:pt x="477565" y="20644"/>
                    <a:pt x="576657" y="163776"/>
                    <a:pt x="576657" y="331681"/>
                  </a:cubicBezTo>
                </a:path>
              </a:pathLst>
            </a:custGeom>
            <a:solidFill>
              <a:schemeClr val="bg1"/>
            </a:solidFill>
            <a:ln w="9525" cap="flat">
              <a:noFill/>
              <a:prstDash val="solid"/>
              <a:miter/>
            </a:ln>
          </p:spPr>
          <p:txBody>
            <a:bodyPr rtlCol="0" anchor="ctr"/>
            <a:lstStyle/>
            <a:p>
              <a:endParaRPr lang="en-GB"/>
            </a:p>
          </p:txBody>
        </p:sp>
        <p:sp>
          <p:nvSpPr>
            <p:cNvPr id="53" name="Freeform: Shape 52"/>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2135 h 633083"/>
                <a:gd name="connsiteX11" fmla="*/ 92210 w 495456"/>
                <a:gd name="connsiteY11" fmla="*/ 626203 h 633083"/>
                <a:gd name="connsiteX12" fmla="*/ 20644 w 495456"/>
                <a:gd name="connsiteY12" fmla="*/ 626203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2135"/>
                  </a:cubicBezTo>
                  <a:lnTo>
                    <a:pt x="92210" y="626203"/>
                  </a:lnTo>
                  <a:lnTo>
                    <a:pt x="20644" y="626203"/>
                  </a:lnTo>
                  <a:lnTo>
                    <a:pt x="20644" y="37159"/>
                  </a:lnTo>
                  <a:close/>
                </a:path>
              </a:pathLst>
            </a:custGeom>
            <a:solidFill>
              <a:schemeClr val="bg1"/>
            </a:solidFill>
            <a:ln w="9525" cap="flat">
              <a:noFill/>
              <a:prstDash val="solid"/>
              <a:miter/>
            </a:ln>
          </p:spPr>
          <p:txBody>
            <a:bodyPr rtlCol="0" anchor="ctr"/>
            <a:lstStyle/>
            <a:p>
              <a:endParaRPr lang="en-GB"/>
            </a:p>
          </p:txBody>
        </p:sp>
        <p:sp>
          <p:nvSpPr>
            <p:cNvPr id="54" name="Freeform: Shape 53"/>
            <p:cNvSpPr/>
            <p:nvPr/>
          </p:nvSpPr>
          <p:spPr>
            <a:xfrm>
              <a:off x="5340834" y="686158"/>
              <a:ext cx="495457" cy="633084"/>
            </a:xfrm>
            <a:custGeom>
              <a:avLst/>
              <a:gdLst>
                <a:gd name="connsiteX0" fmla="*/ 20644 w 495456"/>
                <a:gd name="connsiteY0" fmla="*/ 37159 h 633083"/>
                <a:gd name="connsiteX1" fmla="*/ 92210 w 495456"/>
                <a:gd name="connsiteY1" fmla="*/ 37159 h 633083"/>
                <a:gd name="connsiteX2" fmla="*/ 92210 w 495456"/>
                <a:gd name="connsiteY2" fmla="*/ 139003 h 633083"/>
                <a:gd name="connsiteX3" fmla="*/ 94963 w 495456"/>
                <a:gd name="connsiteY3" fmla="*/ 139003 h 633083"/>
                <a:gd name="connsiteX4" fmla="*/ 282135 w 495456"/>
                <a:gd name="connsiteY4" fmla="*/ 20644 h 633083"/>
                <a:gd name="connsiteX5" fmla="*/ 496833 w 495456"/>
                <a:gd name="connsiteY5" fmla="*/ 249105 h 633083"/>
                <a:gd name="connsiteX6" fmla="*/ 496833 w 495456"/>
                <a:gd name="connsiteY6" fmla="*/ 628955 h 633083"/>
                <a:gd name="connsiteX7" fmla="*/ 425267 w 495456"/>
                <a:gd name="connsiteY7" fmla="*/ 628955 h 633083"/>
                <a:gd name="connsiteX8" fmla="*/ 425267 w 495456"/>
                <a:gd name="connsiteY8" fmla="*/ 260115 h 633083"/>
                <a:gd name="connsiteX9" fmla="*/ 276630 w 495456"/>
                <a:gd name="connsiteY9" fmla="*/ 81200 h 633083"/>
                <a:gd name="connsiteX10" fmla="*/ 92210 w 495456"/>
                <a:gd name="connsiteY10" fmla="*/ 284888 h 633083"/>
                <a:gd name="connsiteX11" fmla="*/ 92210 w 495456"/>
                <a:gd name="connsiteY11" fmla="*/ 628955 h 633083"/>
                <a:gd name="connsiteX12" fmla="*/ 20644 w 495456"/>
                <a:gd name="connsiteY12" fmla="*/ 628955 h 633083"/>
                <a:gd name="connsiteX13" fmla="*/ 20644 w 495456"/>
                <a:gd name="connsiteY13" fmla="*/ 37159 h 63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5456" h="633083">
                  <a:moveTo>
                    <a:pt x="20644" y="37159"/>
                  </a:moveTo>
                  <a:lnTo>
                    <a:pt x="92210" y="37159"/>
                  </a:lnTo>
                  <a:lnTo>
                    <a:pt x="92210" y="139003"/>
                  </a:lnTo>
                  <a:lnTo>
                    <a:pt x="94963" y="139003"/>
                  </a:lnTo>
                  <a:cubicBezTo>
                    <a:pt x="122488" y="67437"/>
                    <a:pt x="199559" y="20644"/>
                    <a:pt x="282135" y="20644"/>
                  </a:cubicBezTo>
                  <a:cubicBezTo>
                    <a:pt x="447288" y="20644"/>
                    <a:pt x="496833" y="108725"/>
                    <a:pt x="496833" y="249105"/>
                  </a:cubicBezTo>
                  <a:lnTo>
                    <a:pt x="496833" y="628955"/>
                  </a:lnTo>
                  <a:lnTo>
                    <a:pt x="425267" y="628955"/>
                  </a:lnTo>
                  <a:lnTo>
                    <a:pt x="425267" y="260115"/>
                  </a:lnTo>
                  <a:cubicBezTo>
                    <a:pt x="425267" y="158271"/>
                    <a:pt x="392237" y="81200"/>
                    <a:pt x="276630" y="81200"/>
                  </a:cubicBezTo>
                  <a:cubicBezTo>
                    <a:pt x="163776" y="81200"/>
                    <a:pt x="94963" y="169281"/>
                    <a:pt x="92210" y="284888"/>
                  </a:cubicBezTo>
                  <a:lnTo>
                    <a:pt x="92210" y="628955"/>
                  </a:lnTo>
                  <a:lnTo>
                    <a:pt x="20644" y="628955"/>
                  </a:lnTo>
                  <a:lnTo>
                    <a:pt x="20644" y="37159"/>
                  </a:lnTo>
                  <a:close/>
                </a:path>
              </a:pathLst>
            </a:custGeom>
            <a:solidFill>
              <a:schemeClr val="bg1"/>
            </a:solidFill>
            <a:ln w="9525" cap="flat">
              <a:noFill/>
              <a:prstDash val="solid"/>
              <a:miter/>
            </a:ln>
          </p:spPr>
          <p:txBody>
            <a:bodyPr rtlCol="0" anchor="ctr"/>
            <a:lstStyle/>
            <a:p>
              <a:endParaRPr lang="en-GB"/>
            </a:p>
          </p:txBody>
        </p:sp>
        <p:sp>
          <p:nvSpPr>
            <p:cNvPr id="55" name="Freeform: Shape 54"/>
            <p:cNvSpPr/>
            <p:nvPr/>
          </p:nvSpPr>
          <p:spPr>
            <a:xfrm>
              <a:off x="5918867" y="686158"/>
              <a:ext cx="578033" cy="660609"/>
            </a:xfrm>
            <a:custGeom>
              <a:avLst/>
              <a:gdLst>
                <a:gd name="connsiteX0" fmla="*/ 430772 w 578033"/>
                <a:gd name="connsiteY0" fmla="*/ 304156 h 660609"/>
                <a:gd name="connsiteX1" fmla="*/ 430772 w 578033"/>
                <a:gd name="connsiteY1" fmla="*/ 304156 h 660609"/>
                <a:gd name="connsiteX2" fmla="*/ 367464 w 578033"/>
                <a:gd name="connsiteY2" fmla="*/ 331681 h 660609"/>
                <a:gd name="connsiteX3" fmla="*/ 94963 w 578033"/>
                <a:gd name="connsiteY3" fmla="*/ 466555 h 660609"/>
                <a:gd name="connsiteX4" fmla="*/ 227084 w 578033"/>
                <a:gd name="connsiteY4" fmla="*/ 582162 h 660609"/>
                <a:gd name="connsiteX5" fmla="*/ 430772 w 578033"/>
                <a:gd name="connsiteY5" fmla="*/ 397742 h 660609"/>
                <a:gd name="connsiteX6" fmla="*/ 430772 w 578033"/>
                <a:gd name="connsiteY6" fmla="*/ 304156 h 660609"/>
                <a:gd name="connsiteX7" fmla="*/ 48169 w 578033"/>
                <a:gd name="connsiteY7" fmla="*/ 218827 h 660609"/>
                <a:gd name="connsiteX8" fmla="*/ 284888 w 578033"/>
                <a:gd name="connsiteY8" fmla="*/ 20644 h 660609"/>
                <a:gd name="connsiteX9" fmla="*/ 502338 w 578033"/>
                <a:gd name="connsiteY9" fmla="*/ 210569 h 660609"/>
                <a:gd name="connsiteX10" fmla="*/ 502338 w 578033"/>
                <a:gd name="connsiteY10" fmla="*/ 524359 h 660609"/>
                <a:gd name="connsiteX11" fmla="*/ 543626 w 578033"/>
                <a:gd name="connsiteY11" fmla="*/ 568399 h 660609"/>
                <a:gd name="connsiteX12" fmla="*/ 565647 w 578033"/>
                <a:gd name="connsiteY12" fmla="*/ 562894 h 660609"/>
                <a:gd name="connsiteX13" fmla="*/ 565647 w 578033"/>
                <a:gd name="connsiteY13" fmla="*/ 623450 h 660609"/>
                <a:gd name="connsiteX14" fmla="*/ 518854 w 578033"/>
                <a:gd name="connsiteY14" fmla="*/ 628955 h 660609"/>
                <a:gd name="connsiteX15" fmla="*/ 433525 w 578033"/>
                <a:gd name="connsiteY15" fmla="*/ 527111 h 660609"/>
                <a:gd name="connsiteX16" fmla="*/ 430772 w 578033"/>
                <a:gd name="connsiteY16" fmla="*/ 527111 h 660609"/>
                <a:gd name="connsiteX17" fmla="*/ 216074 w 578033"/>
                <a:gd name="connsiteY17" fmla="*/ 648223 h 660609"/>
                <a:gd name="connsiteX18" fmla="*/ 20644 w 578033"/>
                <a:gd name="connsiteY18" fmla="*/ 474813 h 660609"/>
                <a:gd name="connsiteX19" fmla="*/ 334433 w 578033"/>
                <a:gd name="connsiteY19" fmla="*/ 284888 h 660609"/>
                <a:gd name="connsiteX20" fmla="*/ 425267 w 578033"/>
                <a:gd name="connsiteY20" fmla="*/ 205064 h 660609"/>
                <a:gd name="connsiteX21" fmla="*/ 271125 w 578033"/>
                <a:gd name="connsiteY21" fmla="*/ 83952 h 660609"/>
                <a:gd name="connsiteX22" fmla="*/ 114230 w 578033"/>
                <a:gd name="connsiteY22" fmla="*/ 221579 h 660609"/>
                <a:gd name="connsiteX23" fmla="*/ 48169 w 578033"/>
                <a:gd name="connsiteY23" fmla="*/ 22157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8033" h="660609">
                  <a:moveTo>
                    <a:pt x="430772" y="304156"/>
                  </a:moveTo>
                  <a:lnTo>
                    <a:pt x="430772" y="304156"/>
                  </a:lnTo>
                  <a:cubicBezTo>
                    <a:pt x="419762" y="320671"/>
                    <a:pt x="386732" y="326176"/>
                    <a:pt x="367464" y="331681"/>
                  </a:cubicBezTo>
                  <a:cubicBezTo>
                    <a:pt x="246352" y="353701"/>
                    <a:pt x="94963" y="350949"/>
                    <a:pt x="94963" y="466555"/>
                  </a:cubicBezTo>
                  <a:cubicBezTo>
                    <a:pt x="94963" y="538121"/>
                    <a:pt x="158271" y="582162"/>
                    <a:pt x="227084" y="582162"/>
                  </a:cubicBezTo>
                  <a:cubicBezTo>
                    <a:pt x="337186" y="582162"/>
                    <a:pt x="433525" y="513348"/>
                    <a:pt x="430772" y="397742"/>
                  </a:cubicBezTo>
                  <a:lnTo>
                    <a:pt x="430772" y="304156"/>
                  </a:lnTo>
                  <a:close/>
                  <a:moveTo>
                    <a:pt x="48169" y="218827"/>
                  </a:moveTo>
                  <a:cubicBezTo>
                    <a:pt x="56427" y="81200"/>
                    <a:pt x="152766" y="20644"/>
                    <a:pt x="284888" y="20644"/>
                  </a:cubicBezTo>
                  <a:cubicBezTo>
                    <a:pt x="389484" y="20644"/>
                    <a:pt x="502338" y="53675"/>
                    <a:pt x="502338" y="210569"/>
                  </a:cubicBezTo>
                  <a:lnTo>
                    <a:pt x="502338" y="524359"/>
                  </a:lnTo>
                  <a:cubicBezTo>
                    <a:pt x="502338" y="551884"/>
                    <a:pt x="516101" y="568399"/>
                    <a:pt x="543626" y="568399"/>
                  </a:cubicBezTo>
                  <a:cubicBezTo>
                    <a:pt x="551884" y="568399"/>
                    <a:pt x="560141" y="565647"/>
                    <a:pt x="565647" y="562894"/>
                  </a:cubicBezTo>
                  <a:lnTo>
                    <a:pt x="565647" y="623450"/>
                  </a:lnTo>
                  <a:cubicBezTo>
                    <a:pt x="549131" y="626203"/>
                    <a:pt x="538121" y="628955"/>
                    <a:pt x="518854" y="628955"/>
                  </a:cubicBezTo>
                  <a:cubicBezTo>
                    <a:pt x="447288" y="628955"/>
                    <a:pt x="433525" y="587667"/>
                    <a:pt x="433525" y="527111"/>
                  </a:cubicBezTo>
                  <a:lnTo>
                    <a:pt x="430772" y="527111"/>
                  </a:lnTo>
                  <a:cubicBezTo>
                    <a:pt x="381227" y="604182"/>
                    <a:pt x="328928" y="648223"/>
                    <a:pt x="216074" y="648223"/>
                  </a:cubicBezTo>
                  <a:cubicBezTo>
                    <a:pt x="108725" y="648223"/>
                    <a:pt x="20644" y="593172"/>
                    <a:pt x="20644" y="474813"/>
                  </a:cubicBezTo>
                  <a:cubicBezTo>
                    <a:pt x="20644" y="309661"/>
                    <a:pt x="180291" y="304156"/>
                    <a:pt x="334433" y="284888"/>
                  </a:cubicBezTo>
                  <a:cubicBezTo>
                    <a:pt x="392237" y="279383"/>
                    <a:pt x="425267" y="271125"/>
                    <a:pt x="425267" y="205064"/>
                  </a:cubicBezTo>
                  <a:cubicBezTo>
                    <a:pt x="425267" y="108725"/>
                    <a:pt x="356454" y="83952"/>
                    <a:pt x="271125" y="83952"/>
                  </a:cubicBezTo>
                  <a:cubicBezTo>
                    <a:pt x="183044" y="83952"/>
                    <a:pt x="116983" y="125240"/>
                    <a:pt x="114230" y="221579"/>
                  </a:cubicBezTo>
                  <a:lnTo>
                    <a:pt x="48169" y="221579"/>
                  </a:lnTo>
                  <a:close/>
                </a:path>
              </a:pathLst>
            </a:custGeom>
            <a:solidFill>
              <a:schemeClr val="bg1"/>
            </a:solidFill>
            <a:ln w="9525" cap="flat">
              <a:noFill/>
              <a:prstDash val="solid"/>
              <a:miter/>
            </a:ln>
          </p:spPr>
          <p:txBody>
            <a:bodyPr rtlCol="0" anchor="ctr"/>
            <a:lstStyle/>
            <a:p>
              <a:endParaRPr lang="en-GB"/>
            </a:p>
          </p:txBody>
        </p:sp>
        <p:sp>
          <p:nvSpPr>
            <p:cNvPr id="56" name="Freeform: Shape 55"/>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7" name="Freeform: Shape 56"/>
            <p:cNvSpPr/>
            <p:nvPr/>
          </p:nvSpPr>
          <p:spPr>
            <a:xfrm>
              <a:off x="6582229" y="476965"/>
              <a:ext cx="110102" cy="853287"/>
            </a:xfrm>
            <a:custGeom>
              <a:avLst/>
              <a:gdLst>
                <a:gd name="connsiteX0" fmla="*/ 20644 w 110101"/>
                <a:gd name="connsiteY0" fmla="*/ 20644 h 853286"/>
                <a:gd name="connsiteX1" fmla="*/ 92210 w 110101"/>
                <a:gd name="connsiteY1" fmla="*/ 20644 h 853286"/>
                <a:gd name="connsiteX2" fmla="*/ 92210 w 110101"/>
                <a:gd name="connsiteY2" fmla="*/ 838148 h 853286"/>
                <a:gd name="connsiteX3" fmla="*/ 20644 w 110101"/>
                <a:gd name="connsiteY3" fmla="*/ 838148 h 853286"/>
              </a:gdLst>
              <a:ahLst/>
              <a:cxnLst>
                <a:cxn ang="0">
                  <a:pos x="connsiteX0" y="connsiteY0"/>
                </a:cxn>
                <a:cxn ang="0">
                  <a:pos x="connsiteX1" y="connsiteY1"/>
                </a:cxn>
                <a:cxn ang="0">
                  <a:pos x="connsiteX2" y="connsiteY2"/>
                </a:cxn>
                <a:cxn ang="0">
                  <a:pos x="connsiteX3" y="connsiteY3"/>
                </a:cxn>
              </a:cxnLst>
              <a:rect l="l" t="t" r="r" b="b"/>
              <a:pathLst>
                <a:path w="110101" h="853286">
                  <a:moveTo>
                    <a:pt x="20644" y="20644"/>
                  </a:moveTo>
                  <a:lnTo>
                    <a:pt x="92210" y="20644"/>
                  </a:lnTo>
                  <a:lnTo>
                    <a:pt x="92210" y="838148"/>
                  </a:lnTo>
                  <a:lnTo>
                    <a:pt x="20644" y="838148"/>
                  </a:lnTo>
                  <a:close/>
                </a:path>
              </a:pathLst>
            </a:custGeom>
            <a:solidFill>
              <a:schemeClr val="bg1"/>
            </a:solidFill>
            <a:ln w="9525" cap="flat">
              <a:noFill/>
              <a:prstDash val="solid"/>
              <a:miter/>
            </a:ln>
          </p:spPr>
          <p:txBody>
            <a:bodyPr rtlCol="0" anchor="ctr"/>
            <a:lstStyle/>
            <a:p>
              <a:endParaRPr lang="en-GB"/>
            </a:p>
          </p:txBody>
        </p:sp>
        <p:sp>
          <p:nvSpPr>
            <p:cNvPr id="58" name="Freeform: Shape 57"/>
            <p:cNvSpPr/>
            <p:nvPr/>
          </p:nvSpPr>
          <p:spPr>
            <a:xfrm>
              <a:off x="6766649" y="666890"/>
              <a:ext cx="605559" cy="908338"/>
            </a:xfrm>
            <a:custGeom>
              <a:avLst/>
              <a:gdLst>
                <a:gd name="connsiteX0" fmla="*/ 312413 w 605558"/>
                <a:gd name="connsiteY0" fmla="*/ 516101 h 908337"/>
                <a:gd name="connsiteX1" fmla="*/ 447288 w 605558"/>
                <a:gd name="connsiteY1" fmla="*/ 339939 h 908337"/>
                <a:gd name="connsiteX2" fmla="*/ 309661 w 605558"/>
                <a:gd name="connsiteY2" fmla="*/ 161024 h 908337"/>
                <a:gd name="connsiteX3" fmla="*/ 185796 w 605558"/>
                <a:gd name="connsiteY3" fmla="*/ 345444 h 908337"/>
                <a:gd name="connsiteX4" fmla="*/ 312413 w 605558"/>
                <a:gd name="connsiteY4" fmla="*/ 516101 h 908337"/>
                <a:gd name="connsiteX5" fmla="*/ 604182 w 605558"/>
                <a:gd name="connsiteY5" fmla="*/ 37159 h 908337"/>
                <a:gd name="connsiteX6" fmla="*/ 604182 w 605558"/>
                <a:gd name="connsiteY6" fmla="*/ 615192 h 908337"/>
                <a:gd name="connsiteX7" fmla="*/ 298650 w 605558"/>
                <a:gd name="connsiteY7" fmla="*/ 895951 h 908337"/>
                <a:gd name="connsiteX8" fmla="*/ 34407 w 605558"/>
                <a:gd name="connsiteY8" fmla="*/ 714284 h 908337"/>
                <a:gd name="connsiteX9" fmla="*/ 207816 w 605558"/>
                <a:gd name="connsiteY9" fmla="*/ 714284 h 908337"/>
                <a:gd name="connsiteX10" fmla="*/ 320671 w 605558"/>
                <a:gd name="connsiteY10" fmla="*/ 774840 h 908337"/>
                <a:gd name="connsiteX11" fmla="*/ 447288 w 605558"/>
                <a:gd name="connsiteY11" fmla="*/ 634460 h 908337"/>
                <a:gd name="connsiteX12" fmla="*/ 447288 w 605558"/>
                <a:gd name="connsiteY12" fmla="*/ 560142 h 908337"/>
                <a:gd name="connsiteX13" fmla="*/ 444535 w 605558"/>
                <a:gd name="connsiteY13" fmla="*/ 557389 h 908337"/>
                <a:gd name="connsiteX14" fmla="*/ 282135 w 605558"/>
                <a:gd name="connsiteY14" fmla="*/ 648223 h 908337"/>
                <a:gd name="connsiteX15" fmla="*/ 20644 w 605558"/>
                <a:gd name="connsiteY15" fmla="*/ 334433 h 908337"/>
                <a:gd name="connsiteX16" fmla="*/ 271125 w 605558"/>
                <a:gd name="connsiteY16" fmla="*/ 20644 h 908337"/>
                <a:gd name="connsiteX17" fmla="*/ 447288 w 605558"/>
                <a:gd name="connsiteY17" fmla="*/ 127993 h 908337"/>
                <a:gd name="connsiteX18" fmla="*/ 450040 w 605558"/>
                <a:gd name="connsiteY18" fmla="*/ 127993 h 908337"/>
                <a:gd name="connsiteX19" fmla="*/ 450040 w 605558"/>
                <a:gd name="connsiteY19" fmla="*/ 37159 h 908337"/>
                <a:gd name="connsiteX20" fmla="*/ 604182 w 605558"/>
                <a:gd name="connsiteY20" fmla="*/ 37159 h 908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5558" h="908337">
                  <a:moveTo>
                    <a:pt x="312413" y="516101"/>
                  </a:moveTo>
                  <a:cubicBezTo>
                    <a:pt x="419762" y="516101"/>
                    <a:pt x="447288" y="422515"/>
                    <a:pt x="447288" y="339939"/>
                  </a:cubicBezTo>
                  <a:cubicBezTo>
                    <a:pt x="447288" y="240847"/>
                    <a:pt x="400494" y="161024"/>
                    <a:pt x="309661" y="161024"/>
                  </a:cubicBezTo>
                  <a:cubicBezTo>
                    <a:pt x="251857" y="161024"/>
                    <a:pt x="185796" y="205064"/>
                    <a:pt x="185796" y="345444"/>
                  </a:cubicBezTo>
                  <a:cubicBezTo>
                    <a:pt x="185796" y="422515"/>
                    <a:pt x="216074" y="516101"/>
                    <a:pt x="312413" y="516101"/>
                  </a:cubicBezTo>
                  <a:moveTo>
                    <a:pt x="604182" y="37159"/>
                  </a:moveTo>
                  <a:lnTo>
                    <a:pt x="604182" y="615192"/>
                  </a:lnTo>
                  <a:cubicBezTo>
                    <a:pt x="604182" y="719789"/>
                    <a:pt x="595925" y="895951"/>
                    <a:pt x="298650" y="895951"/>
                  </a:cubicBezTo>
                  <a:cubicBezTo>
                    <a:pt x="174786" y="895951"/>
                    <a:pt x="42664" y="840901"/>
                    <a:pt x="34407" y="714284"/>
                  </a:cubicBezTo>
                  <a:lnTo>
                    <a:pt x="207816" y="714284"/>
                  </a:lnTo>
                  <a:cubicBezTo>
                    <a:pt x="216074" y="744562"/>
                    <a:pt x="227084" y="774840"/>
                    <a:pt x="320671" y="774840"/>
                  </a:cubicBezTo>
                  <a:cubicBezTo>
                    <a:pt x="405999" y="774840"/>
                    <a:pt x="447288" y="733552"/>
                    <a:pt x="447288" y="634460"/>
                  </a:cubicBezTo>
                  <a:lnTo>
                    <a:pt x="447288" y="560142"/>
                  </a:lnTo>
                  <a:lnTo>
                    <a:pt x="444535" y="557389"/>
                  </a:lnTo>
                  <a:cubicBezTo>
                    <a:pt x="419762" y="604182"/>
                    <a:pt x="378474" y="648223"/>
                    <a:pt x="282135" y="648223"/>
                  </a:cubicBezTo>
                  <a:cubicBezTo>
                    <a:pt x="136251" y="648223"/>
                    <a:pt x="20644" y="546379"/>
                    <a:pt x="20644" y="334433"/>
                  </a:cubicBezTo>
                  <a:cubicBezTo>
                    <a:pt x="20644" y="125241"/>
                    <a:pt x="139003" y="20644"/>
                    <a:pt x="271125" y="20644"/>
                  </a:cubicBezTo>
                  <a:cubicBezTo>
                    <a:pt x="383979" y="20644"/>
                    <a:pt x="428019" y="86705"/>
                    <a:pt x="447288" y="127993"/>
                  </a:cubicBezTo>
                  <a:lnTo>
                    <a:pt x="450040" y="127993"/>
                  </a:lnTo>
                  <a:lnTo>
                    <a:pt x="450040" y="37159"/>
                  </a:lnTo>
                  <a:lnTo>
                    <a:pt x="604182" y="37159"/>
                  </a:lnTo>
                  <a:close/>
                </a:path>
              </a:pathLst>
            </a:custGeom>
            <a:solidFill>
              <a:schemeClr val="bg1"/>
            </a:solidFill>
            <a:ln w="9525" cap="flat">
              <a:noFill/>
              <a:prstDash val="solid"/>
              <a:miter/>
            </a:ln>
          </p:spPr>
          <p:txBody>
            <a:bodyPr rtlCol="0" anchor="ctr"/>
            <a:lstStyle/>
            <a:p>
              <a:endParaRPr lang="en-GB"/>
            </a:p>
          </p:txBody>
        </p:sp>
        <p:sp>
          <p:nvSpPr>
            <p:cNvPr id="59" name="Freeform: Shape 58"/>
            <p:cNvSpPr/>
            <p:nvPr/>
          </p:nvSpPr>
          <p:spPr>
            <a:xfrm>
              <a:off x="7485061" y="666890"/>
              <a:ext cx="385355" cy="660609"/>
            </a:xfrm>
            <a:custGeom>
              <a:avLst/>
              <a:gdLst>
                <a:gd name="connsiteX0" fmla="*/ 23397 w 385355"/>
                <a:gd name="connsiteY0" fmla="*/ 37159 h 660609"/>
                <a:gd name="connsiteX1" fmla="*/ 174786 w 385355"/>
                <a:gd name="connsiteY1" fmla="*/ 37159 h 660609"/>
                <a:gd name="connsiteX2" fmla="*/ 174786 w 385355"/>
                <a:gd name="connsiteY2" fmla="*/ 141756 h 660609"/>
                <a:gd name="connsiteX3" fmla="*/ 177539 w 385355"/>
                <a:gd name="connsiteY3" fmla="*/ 141756 h 660609"/>
                <a:gd name="connsiteX4" fmla="*/ 342691 w 385355"/>
                <a:gd name="connsiteY4" fmla="*/ 20644 h 660609"/>
                <a:gd name="connsiteX5" fmla="*/ 372969 w 385355"/>
                <a:gd name="connsiteY5" fmla="*/ 23397 h 660609"/>
                <a:gd name="connsiteX6" fmla="*/ 372969 w 385355"/>
                <a:gd name="connsiteY6" fmla="*/ 185796 h 660609"/>
                <a:gd name="connsiteX7" fmla="*/ 326176 w 385355"/>
                <a:gd name="connsiteY7" fmla="*/ 183044 h 660609"/>
                <a:gd name="connsiteX8" fmla="*/ 180291 w 385355"/>
                <a:gd name="connsiteY8" fmla="*/ 328928 h 660609"/>
                <a:gd name="connsiteX9" fmla="*/ 180291 w 385355"/>
                <a:gd name="connsiteY9" fmla="*/ 645470 h 660609"/>
                <a:gd name="connsiteX10" fmla="*/ 20644 w 385355"/>
                <a:gd name="connsiteY10" fmla="*/ 645470 h 660609"/>
                <a:gd name="connsiteX11" fmla="*/ 20644 w 385355"/>
                <a:gd name="connsiteY11" fmla="*/ 37159 h 6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355" h="660609">
                  <a:moveTo>
                    <a:pt x="23397" y="37159"/>
                  </a:moveTo>
                  <a:lnTo>
                    <a:pt x="174786" y="37159"/>
                  </a:lnTo>
                  <a:lnTo>
                    <a:pt x="174786" y="141756"/>
                  </a:lnTo>
                  <a:lnTo>
                    <a:pt x="177539" y="141756"/>
                  </a:lnTo>
                  <a:cubicBezTo>
                    <a:pt x="210569" y="81200"/>
                    <a:pt x="246352" y="20644"/>
                    <a:pt x="342691" y="20644"/>
                  </a:cubicBezTo>
                  <a:cubicBezTo>
                    <a:pt x="353701" y="20644"/>
                    <a:pt x="361959" y="20644"/>
                    <a:pt x="372969" y="23397"/>
                  </a:cubicBezTo>
                  <a:lnTo>
                    <a:pt x="372969" y="185796"/>
                  </a:lnTo>
                  <a:cubicBezTo>
                    <a:pt x="359206" y="183044"/>
                    <a:pt x="342691" y="183044"/>
                    <a:pt x="326176" y="183044"/>
                  </a:cubicBezTo>
                  <a:cubicBezTo>
                    <a:pt x="202312" y="183044"/>
                    <a:pt x="180291" y="260115"/>
                    <a:pt x="180291" y="328928"/>
                  </a:cubicBezTo>
                  <a:lnTo>
                    <a:pt x="180291" y="645470"/>
                  </a:lnTo>
                  <a:lnTo>
                    <a:pt x="20644" y="645470"/>
                  </a:lnTo>
                  <a:lnTo>
                    <a:pt x="20644" y="37159"/>
                  </a:lnTo>
                  <a:close/>
                </a:path>
              </a:pathLst>
            </a:custGeom>
            <a:solidFill>
              <a:schemeClr val="bg1"/>
            </a:solidFill>
            <a:ln w="9525" cap="flat">
              <a:noFill/>
              <a:prstDash val="solid"/>
              <a:miter/>
            </a:ln>
          </p:spPr>
          <p:txBody>
            <a:bodyPr rtlCol="0" anchor="ctr"/>
            <a:lstStyle/>
            <a:p>
              <a:endParaRPr lang="en-GB"/>
            </a:p>
          </p:txBody>
        </p:sp>
        <p:sp>
          <p:nvSpPr>
            <p:cNvPr id="60" name="Freeform: Shape 59"/>
            <p:cNvSpPr/>
            <p:nvPr/>
          </p:nvSpPr>
          <p:spPr>
            <a:xfrm>
              <a:off x="8206226" y="471460"/>
              <a:ext cx="633084" cy="853287"/>
            </a:xfrm>
            <a:custGeom>
              <a:avLst/>
              <a:gdLst>
                <a:gd name="connsiteX0" fmla="*/ 320671 w 633083"/>
                <a:gd name="connsiteY0" fmla="*/ 725294 h 853286"/>
                <a:gd name="connsiteX1" fmla="*/ 461050 w 633083"/>
                <a:gd name="connsiteY1" fmla="*/ 549131 h 853286"/>
                <a:gd name="connsiteX2" fmla="*/ 323423 w 633083"/>
                <a:gd name="connsiteY2" fmla="*/ 353701 h 853286"/>
                <a:gd name="connsiteX3" fmla="*/ 188549 w 633083"/>
                <a:gd name="connsiteY3" fmla="*/ 540874 h 853286"/>
                <a:gd name="connsiteX4" fmla="*/ 320671 w 633083"/>
                <a:gd name="connsiteY4" fmla="*/ 725294 h 853286"/>
                <a:gd name="connsiteX5" fmla="*/ 612440 w 633083"/>
                <a:gd name="connsiteY5" fmla="*/ 840901 h 853286"/>
                <a:gd name="connsiteX6" fmla="*/ 455545 w 633083"/>
                <a:gd name="connsiteY6" fmla="*/ 840901 h 853286"/>
                <a:gd name="connsiteX7" fmla="*/ 455545 w 633083"/>
                <a:gd name="connsiteY7" fmla="*/ 763829 h 853286"/>
                <a:gd name="connsiteX8" fmla="*/ 452793 w 633083"/>
                <a:gd name="connsiteY8" fmla="*/ 763829 h 853286"/>
                <a:gd name="connsiteX9" fmla="*/ 276630 w 633083"/>
                <a:gd name="connsiteY9" fmla="*/ 857416 h 853286"/>
                <a:gd name="connsiteX10" fmla="*/ 20644 w 633083"/>
                <a:gd name="connsiteY10" fmla="*/ 529864 h 853286"/>
                <a:gd name="connsiteX11" fmla="*/ 271125 w 633083"/>
                <a:gd name="connsiteY11" fmla="*/ 216074 h 853286"/>
                <a:gd name="connsiteX12" fmla="*/ 447288 w 633083"/>
                <a:gd name="connsiteY12" fmla="*/ 309661 h 853286"/>
                <a:gd name="connsiteX13" fmla="*/ 450040 w 633083"/>
                <a:gd name="connsiteY13" fmla="*/ 309661 h 853286"/>
                <a:gd name="connsiteX14" fmla="*/ 450040 w 633083"/>
                <a:gd name="connsiteY14" fmla="*/ 20644 h 853286"/>
                <a:gd name="connsiteX15" fmla="*/ 609688 w 633083"/>
                <a:gd name="connsiteY15" fmla="*/ 20644 h 853286"/>
                <a:gd name="connsiteX16" fmla="*/ 609688 w 633083"/>
                <a:gd name="connsiteY16" fmla="*/ 840901 h 85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3083" h="853286">
                  <a:moveTo>
                    <a:pt x="320671" y="725294"/>
                  </a:moveTo>
                  <a:cubicBezTo>
                    <a:pt x="422515" y="725294"/>
                    <a:pt x="461050" y="639965"/>
                    <a:pt x="461050" y="549131"/>
                  </a:cubicBezTo>
                  <a:cubicBezTo>
                    <a:pt x="461050" y="452793"/>
                    <a:pt x="433525" y="353701"/>
                    <a:pt x="323423" y="353701"/>
                  </a:cubicBezTo>
                  <a:cubicBezTo>
                    <a:pt x="221579" y="353701"/>
                    <a:pt x="188549" y="444535"/>
                    <a:pt x="188549" y="540874"/>
                  </a:cubicBezTo>
                  <a:cubicBezTo>
                    <a:pt x="188549" y="615192"/>
                    <a:pt x="216074" y="725294"/>
                    <a:pt x="320671" y="725294"/>
                  </a:cubicBezTo>
                  <a:moveTo>
                    <a:pt x="612440" y="840901"/>
                  </a:moveTo>
                  <a:lnTo>
                    <a:pt x="455545" y="840901"/>
                  </a:lnTo>
                  <a:lnTo>
                    <a:pt x="455545" y="763829"/>
                  </a:lnTo>
                  <a:lnTo>
                    <a:pt x="452793" y="763829"/>
                  </a:lnTo>
                  <a:cubicBezTo>
                    <a:pt x="414257" y="832643"/>
                    <a:pt x="342691" y="857416"/>
                    <a:pt x="276630" y="857416"/>
                  </a:cubicBezTo>
                  <a:cubicBezTo>
                    <a:pt x="97715" y="857416"/>
                    <a:pt x="20644" y="697769"/>
                    <a:pt x="20644" y="529864"/>
                  </a:cubicBezTo>
                  <a:cubicBezTo>
                    <a:pt x="20644" y="320671"/>
                    <a:pt x="139003" y="216074"/>
                    <a:pt x="271125" y="216074"/>
                  </a:cubicBezTo>
                  <a:cubicBezTo>
                    <a:pt x="372969" y="216074"/>
                    <a:pt x="422515" y="271125"/>
                    <a:pt x="447288" y="309661"/>
                  </a:cubicBezTo>
                  <a:lnTo>
                    <a:pt x="450040" y="309661"/>
                  </a:lnTo>
                  <a:lnTo>
                    <a:pt x="450040" y="20644"/>
                  </a:lnTo>
                  <a:lnTo>
                    <a:pt x="609688" y="20644"/>
                  </a:lnTo>
                  <a:lnTo>
                    <a:pt x="609688" y="840901"/>
                  </a:lnTo>
                  <a:close/>
                </a:path>
              </a:pathLst>
            </a:custGeom>
            <a:solidFill>
              <a:schemeClr val="bg1"/>
            </a:solidFill>
            <a:ln w="9525" cap="flat">
              <a:noFill/>
              <a:prstDash val="solid"/>
              <a:miter/>
            </a:ln>
          </p:spPr>
          <p:txBody>
            <a:bodyPr rtlCol="0" anchor="ctr"/>
            <a:lstStyle/>
            <a:p>
              <a:endParaRPr lang="en-GB"/>
            </a:p>
          </p:txBody>
        </p:sp>
      </p:grpSp>
      <p:pic>
        <p:nvPicPr>
          <p:cNvPr id="29" name="Graphic 28">
            <a:extLst>
              <a:ext uri="{FF2B5EF4-FFF2-40B4-BE49-F238E27FC236}">
                <a16:creationId xmlns:a16="http://schemas.microsoft.com/office/drawing/2014/main" id="{059473A8-6883-41A4-A23D-DD1B1D5F503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73" y="303494"/>
            <a:ext cx="1307829" cy="582935"/>
          </a:xfrm>
          <a:prstGeom prst="rect">
            <a:avLst/>
          </a:prstGeom>
        </p:spPr>
      </p:pic>
      <p:sp>
        <p:nvSpPr>
          <p:cNvPr id="30" name="Round Diagonal Corner Rectangle 4">
            <a:extLst>
              <a:ext uri="{FF2B5EF4-FFF2-40B4-BE49-F238E27FC236}">
                <a16:creationId xmlns:a16="http://schemas.microsoft.com/office/drawing/2014/main" id="{57E0544E-0101-471C-ACC7-BD597E5BCFAE}"/>
              </a:ext>
            </a:extLst>
          </p:cNvPr>
          <p:cNvSpPr/>
          <p:nvPr userDrawn="1"/>
        </p:nvSpPr>
        <p:spPr>
          <a:xfrm>
            <a:off x="9206425" y="0"/>
            <a:ext cx="2030635" cy="2116424"/>
          </a:xfrm>
          <a:prstGeom prst="rect">
            <a:avLst/>
          </a:prstGeom>
          <a:solidFill>
            <a:sysClr val="window" lastClr="FFFFFF">
              <a:lumMod val="95000"/>
            </a:sysClr>
          </a:solidFill>
          <a:ln w="6350" cap="flat" cmpd="sng" algn="ctr">
            <a:noFill/>
            <a:prstDash val="solid"/>
            <a:miter lim="800000"/>
          </a:ln>
          <a:effectLst/>
        </p:spPr>
        <p:txBody>
          <a:bodyPr wrap="square" lIns="42138" tIns="42138" rIns="42138" bIns="42138" rtlCol="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Image placeholders</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This layout is set with a picture placeholder for photography. To insert an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‘picture placeholder icon’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Navigate to the file and insert</a:t>
            </a:r>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U</a:t>
            </a: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pdating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Click on the image you wish to change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Delete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Follow the steps as above to insert an image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Cropping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When the image is inserted it may not automatically show the part of the image you want. To change what is shown:</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the image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Go to ‘Format’ tab</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‘Crop’</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You can now move the image within the placeholder.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Resizing image</a:t>
            </a:r>
          </a:p>
          <a:p>
            <a:pPr marL="0" marR="0" lvl="1" indent="0" defTabSz="91440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If the shape of the image resizes too small or big, you can reset the placeholder by:</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Right-click on the page</a:t>
            </a:r>
          </a:p>
          <a:p>
            <a:pPr marL="90488" marR="0" lvl="2" indent="-90488"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r>
              <a:rPr kumimoji="0" lang="en-GB" sz="6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Select ‘reset slide’ (note: Using this action will reset all of the manual formatting on the page)</a:t>
            </a:r>
          </a:p>
        </p:txBody>
      </p:sp>
    </p:spTree>
    <p:extLst>
      <p:ext uri="{BB962C8B-B14F-4D97-AF65-F5344CB8AC3E}">
        <p14:creationId xmlns:p14="http://schemas.microsoft.com/office/powerpoint/2010/main" val="3324830564"/>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431801" y="361387"/>
            <a:ext cx="8280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a:p>
        </p:txBody>
      </p:sp>
      <p:sp>
        <p:nvSpPr>
          <p:cNvPr id="32791" name="Rectangle 3"/>
          <p:cNvSpPr>
            <a:spLocks noGrp="1" noChangeArrowheads="1"/>
          </p:cNvSpPr>
          <p:nvPr>
            <p:ph type="body" idx="1"/>
          </p:nvPr>
        </p:nvSpPr>
        <p:spPr bwMode="auto">
          <a:xfrm>
            <a:off x="431801" y="1412481"/>
            <a:ext cx="828040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t>Heading 1</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7" name="Slide Number Placeholder 5"/>
          <p:cNvSpPr txBox="1">
            <a:spLocks/>
          </p:cNvSpPr>
          <p:nvPr/>
        </p:nvSpPr>
        <p:spPr>
          <a:xfrm>
            <a:off x="8172638" y="6352053"/>
            <a:ext cx="534283" cy="169277"/>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100" smtClean="0">
                <a:solidFill>
                  <a:schemeClr val="accent1"/>
                </a:solidFill>
              </a:rPr>
              <a:pPr/>
              <a:t>‹#›</a:t>
            </a:fld>
            <a:endParaRPr lang="en-GB" sz="110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343858" y="6352053"/>
            <a:ext cx="6547605" cy="169277"/>
          </a:xfrm>
          <a:prstGeom prst="rect">
            <a:avLst/>
          </a:prstGeom>
        </p:spPr>
        <p:txBody>
          <a:bodyPr wrap="square" lIns="0" tIns="0" rIns="0" bIns="0" anchor="b">
            <a:spAutoFit/>
          </a:bodyPr>
          <a:lstStyle>
            <a:lvl1pPr algn="l">
              <a:defRPr lang="en-GB" sz="1100" b="0" dirty="0">
                <a:solidFill>
                  <a:schemeClr val="accent1"/>
                </a:solidFill>
                <a:latin typeface="+mn-lt"/>
                <a:ea typeface="+mn-ea"/>
              </a:defRPr>
            </a:lvl1pPr>
          </a:lstStyle>
          <a:p>
            <a:pPr>
              <a:tabLst>
                <a:tab pos="989013" algn="l"/>
              </a:tabLst>
            </a:pPr>
            <a:r>
              <a:rPr lang="fr-FR"/>
              <a:t>| [Insert document title] | [Insert date]</a:t>
            </a: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431800" y="6352053"/>
            <a:ext cx="912058"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989013" algn="l"/>
              </a:tabLst>
            </a:pPr>
            <a:r>
              <a:rPr lang="fr-FR" sz="1100" b="1"/>
              <a:t>National Grid </a:t>
            </a:r>
          </a:p>
        </p:txBody>
      </p:sp>
    </p:spTree>
  </p:cSld>
  <p:clrMap bg1="lt1" tx1="dk1" bg2="lt2" tx2="dk2" accent1="accent1" accent2="accent2" accent3="accent3" accent4="accent4" accent5="accent5" accent6="accent6" hlink="hlink" folHlink="folHlink"/>
  <p:sldLayoutIdLst>
    <p:sldLayoutId id="2147483785" r:id="rId1"/>
    <p:sldLayoutId id="2147483813" r:id="rId2"/>
    <p:sldLayoutId id="2147483786" r:id="rId3"/>
    <p:sldLayoutId id="2147483814" r:id="rId4"/>
    <p:sldLayoutId id="2147483815" r:id="rId5"/>
    <p:sldLayoutId id="2147483821" r:id="rId6"/>
    <p:sldLayoutId id="2147483820" r:id="rId7"/>
    <p:sldLayoutId id="2147483825" r:id="rId8"/>
    <p:sldLayoutId id="2147483819" r:id="rId9"/>
    <p:sldLayoutId id="2147483827" r:id="rId10"/>
    <p:sldLayoutId id="2147483828" r:id="rId11"/>
    <p:sldLayoutId id="2147483816" r:id="rId12"/>
    <p:sldLayoutId id="2147483824" r:id="rId13"/>
    <p:sldLayoutId id="2147483823" r:id="rId14"/>
    <p:sldLayoutId id="2147483826" r:id="rId15"/>
    <p:sldLayoutId id="2147483822" r:id="rId16"/>
    <p:sldLayoutId id="2147483829" r:id="rId17"/>
    <p:sldLayoutId id="2147483817" r:id="rId18"/>
  </p:sldLayoutIdLst>
  <p:transition>
    <p:fade/>
  </p:transition>
  <p:hf sldNum="0" hdr="0" ftr="0" dt="0"/>
  <p:txStyles>
    <p:titleStyle>
      <a:lvl1pPr algn="l" rtl="0" eaLnBrk="1" fontAlgn="base" hangingPunct="1">
        <a:spcBef>
          <a:spcPct val="0"/>
        </a:spcBef>
        <a:spcAft>
          <a:spcPct val="0"/>
        </a:spcAft>
        <a:defRPr sz="2400" b="1">
          <a:solidFill>
            <a:schemeClr val="accent1"/>
          </a:solidFill>
          <a:latin typeface="+mj-lt"/>
          <a:ea typeface="+mj-ea"/>
          <a:cs typeface="+mj-cs"/>
        </a:defRPr>
      </a:lvl1pPr>
      <a:lvl2pPr algn="l" rtl="0" eaLnBrk="1" fontAlgn="base" hangingPunct="1">
        <a:spcBef>
          <a:spcPct val="0"/>
        </a:spcBef>
        <a:spcAft>
          <a:spcPct val="0"/>
        </a:spcAft>
        <a:defRPr sz="2100" b="1">
          <a:solidFill>
            <a:srgbClr val="0079C1"/>
          </a:solidFill>
          <a:latin typeface="Arial" charset="0"/>
          <a:ea typeface="ＭＳ Ｐゴシック" pitchFamily="48" charset="-128"/>
        </a:defRPr>
      </a:lvl2pPr>
      <a:lvl3pPr algn="l" rtl="0" eaLnBrk="1" fontAlgn="base" hangingPunct="1">
        <a:spcBef>
          <a:spcPct val="0"/>
        </a:spcBef>
        <a:spcAft>
          <a:spcPct val="0"/>
        </a:spcAft>
        <a:defRPr sz="2100" b="1">
          <a:solidFill>
            <a:srgbClr val="0079C1"/>
          </a:solidFill>
          <a:latin typeface="Arial" charset="0"/>
          <a:ea typeface="ＭＳ Ｐゴシック" pitchFamily="48" charset="-128"/>
        </a:defRPr>
      </a:lvl3pPr>
      <a:lvl4pPr algn="l" rtl="0" eaLnBrk="1" fontAlgn="base" hangingPunct="1">
        <a:spcBef>
          <a:spcPct val="0"/>
        </a:spcBef>
        <a:spcAft>
          <a:spcPct val="0"/>
        </a:spcAft>
        <a:defRPr sz="2100" b="1">
          <a:solidFill>
            <a:srgbClr val="0079C1"/>
          </a:solidFill>
          <a:latin typeface="Arial" charset="0"/>
          <a:ea typeface="ＭＳ Ｐゴシック" pitchFamily="48" charset="-128"/>
        </a:defRPr>
      </a:lvl4pPr>
      <a:lvl5pPr algn="l" rtl="0" eaLnBrk="1" fontAlgn="base" hangingPunct="1">
        <a:spcBef>
          <a:spcPct val="0"/>
        </a:spcBef>
        <a:spcAft>
          <a:spcPct val="0"/>
        </a:spcAft>
        <a:defRPr sz="2100" b="1">
          <a:solidFill>
            <a:srgbClr val="0079C1"/>
          </a:solidFill>
          <a:latin typeface="Arial" charset="0"/>
          <a:ea typeface="ＭＳ Ｐゴシック" pitchFamily="48" charset="-128"/>
        </a:defRPr>
      </a:lvl5pPr>
      <a:lvl6pPr marL="342866" algn="l" rtl="0" eaLnBrk="1" fontAlgn="base" hangingPunct="1">
        <a:spcBef>
          <a:spcPct val="0"/>
        </a:spcBef>
        <a:spcAft>
          <a:spcPct val="0"/>
        </a:spcAft>
        <a:defRPr sz="2100" b="1">
          <a:solidFill>
            <a:srgbClr val="0079C1"/>
          </a:solidFill>
          <a:latin typeface="Arial" charset="0"/>
          <a:ea typeface="ＭＳ Ｐゴシック" pitchFamily="48" charset="-128"/>
        </a:defRPr>
      </a:lvl6pPr>
      <a:lvl7pPr marL="685732" algn="l" rtl="0" eaLnBrk="1" fontAlgn="base" hangingPunct="1">
        <a:spcBef>
          <a:spcPct val="0"/>
        </a:spcBef>
        <a:spcAft>
          <a:spcPct val="0"/>
        </a:spcAft>
        <a:defRPr sz="2100" b="1">
          <a:solidFill>
            <a:srgbClr val="0079C1"/>
          </a:solidFill>
          <a:latin typeface="Arial" charset="0"/>
          <a:ea typeface="ＭＳ Ｐゴシック" pitchFamily="48" charset="-128"/>
        </a:defRPr>
      </a:lvl7pPr>
      <a:lvl8pPr marL="1028598" algn="l" rtl="0" eaLnBrk="1" fontAlgn="base" hangingPunct="1">
        <a:spcBef>
          <a:spcPct val="0"/>
        </a:spcBef>
        <a:spcAft>
          <a:spcPct val="0"/>
        </a:spcAft>
        <a:defRPr sz="2100" b="1">
          <a:solidFill>
            <a:srgbClr val="0079C1"/>
          </a:solidFill>
          <a:latin typeface="Arial" charset="0"/>
          <a:ea typeface="ＭＳ Ｐゴシック" pitchFamily="48" charset="-128"/>
        </a:defRPr>
      </a:lvl8pPr>
      <a:lvl9pPr marL="1371464" algn="l" rtl="0" eaLnBrk="1" fontAlgn="base" hangingPunct="1">
        <a:spcBef>
          <a:spcPct val="0"/>
        </a:spcBef>
        <a:spcAft>
          <a:spcPct val="0"/>
        </a:spcAft>
        <a:defRPr sz="21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7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4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10000" indent="-270000"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70000"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40000" indent="-270000"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10000" indent="-270000"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p:bodyStyle>
    <p:otherStyle>
      <a:defPPr>
        <a:defRPr lang="en-GB"/>
      </a:defPPr>
      <a:lvl1pPr marL="0" indent="0" algn="l" rtl="0" eaLnBrk="1" fontAlgn="base" hangingPunct="1">
        <a:spcBef>
          <a:spcPct val="0"/>
        </a:spcBef>
        <a:spcAft>
          <a:spcPts val="600"/>
        </a:spcAft>
        <a:buClr>
          <a:schemeClr val="tx1"/>
        </a:buClr>
        <a:buFontTx/>
        <a:buNone/>
        <a:defRPr sz="12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200">
          <a:solidFill>
            <a:schemeClr val="tx1"/>
          </a:solidFill>
          <a:latin typeface="+mn-lt"/>
          <a:ea typeface="+mn-ea"/>
        </a:defRPr>
      </a:lvl2pPr>
      <a:lvl3pPr marL="18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3pPr>
      <a:lvl4pPr marL="36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4pPr>
      <a:lvl5pPr marL="540000" indent="-180000"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5pPr>
      <a:lvl6pPr marL="180000" indent="-180000" algn="l" rtl="0" eaLnBrk="1" fontAlgn="base" hangingPunct="1">
        <a:spcBef>
          <a:spcPct val="0"/>
        </a:spcBef>
        <a:spcAft>
          <a:spcPts val="600"/>
        </a:spcAft>
        <a:buClr>
          <a:schemeClr val="accent1"/>
        </a:buClr>
        <a:buFont typeface="+mj-lt"/>
        <a:buAutoNum type="arabicPeriod"/>
        <a:defRPr sz="1200">
          <a:solidFill>
            <a:schemeClr val="tx1"/>
          </a:solidFill>
          <a:latin typeface="+mn-lt"/>
          <a:ea typeface="+mn-ea"/>
        </a:defRPr>
      </a:lvl6pPr>
      <a:lvl7pPr marL="360000" indent="-180000" algn="l" rtl="0" eaLnBrk="1" fontAlgn="base" hangingPunct="1">
        <a:spcBef>
          <a:spcPct val="0"/>
        </a:spcBef>
        <a:spcAft>
          <a:spcPts val="600"/>
        </a:spcAft>
        <a:buClr>
          <a:schemeClr val="accent1"/>
        </a:buClr>
        <a:buFont typeface="+mj-lt"/>
        <a:buAutoNum type="alphaLcPeriod"/>
        <a:defRPr sz="1200">
          <a:solidFill>
            <a:schemeClr val="tx1"/>
          </a:solidFill>
          <a:latin typeface="+mn-lt"/>
          <a:ea typeface="+mn-ea"/>
        </a:defRPr>
      </a:lvl7pPr>
      <a:lvl8pPr marL="540000" indent="-180000" algn="l" rtl="0" eaLnBrk="1" fontAlgn="base" hangingPunct="1">
        <a:spcBef>
          <a:spcPct val="0"/>
        </a:spcBef>
        <a:spcAft>
          <a:spcPts val="600"/>
        </a:spcAft>
        <a:buClr>
          <a:schemeClr val="accent1"/>
        </a:buClr>
        <a:buFont typeface="+mj-lt"/>
        <a:buAutoNum type="romanLcPeriod"/>
        <a:defRPr sz="12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1200">
          <a:solidFill>
            <a:schemeClr val="accent2"/>
          </a:solidFill>
          <a:latin typeface="+mn-lt"/>
          <a:ea typeface="+mn-ea"/>
        </a:defRPr>
      </a:lvl9pPr>
    </p:otherStyle>
  </p:txStyles>
  <p:extLst>
    <p:ext uri="{27BBF7A9-308A-43DC-89C8-2F10F3537804}">
      <p15:sldGuideLst xmlns:p15="http://schemas.microsoft.com/office/powerpoint/2012/main">
        <p15:guide id="2" pos="2767" userDrawn="1">
          <p15:clr>
            <a:srgbClr val="F26B43"/>
          </p15:clr>
        </p15:guide>
        <p15:guide id="4" pos="5488" userDrawn="1">
          <p15:clr>
            <a:srgbClr val="F26B43"/>
          </p15:clr>
        </p15:guide>
        <p15:guide id="6" orient="horz" pos="3793" userDrawn="1">
          <p15:clr>
            <a:srgbClr val="F26B43"/>
          </p15:clr>
        </p15:guide>
        <p15:guide id="8" pos="272" userDrawn="1">
          <p15:clr>
            <a:srgbClr val="F26B43"/>
          </p15:clr>
        </p15:guide>
        <p15:guide id="13" pos="2993" userDrawn="1">
          <p15:clr>
            <a:srgbClr val="F26B43"/>
          </p15:clr>
        </p15:guide>
        <p15:guide id="14" orient="horz" pos="414" userDrawn="1">
          <p15:clr>
            <a:srgbClr val="F26B43"/>
          </p15:clr>
        </p15:guide>
        <p15:guide id="15" orient="horz" pos="889" userDrawn="1">
          <p15:clr>
            <a:srgbClr val="F26B43"/>
          </p15:clr>
        </p15:guide>
        <p15:guide id="16" pos="2064" userDrawn="1">
          <p15:clr>
            <a:srgbClr val="F26B43"/>
          </p15:clr>
        </p15:guide>
        <p15:guide id="17" pos="3855" userDrawn="1">
          <p15:clr>
            <a:srgbClr val="F26B43"/>
          </p15:clr>
        </p15:guide>
        <p15:guide id="18" pos="3696" userDrawn="1">
          <p15:clr>
            <a:srgbClr val="F26B43"/>
          </p15:clr>
        </p15:guide>
        <p15:guide id="19" pos="1905" userDrawn="1">
          <p15:clr>
            <a:srgbClr val="F26B43"/>
          </p15:clr>
        </p15:guide>
        <p15:guide id="20" orient="horz" pos="399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790" name="Rectangle 5"/>
          <p:cNvSpPr>
            <a:spLocks noGrp="1" noChangeArrowheads="1"/>
          </p:cNvSpPr>
          <p:nvPr>
            <p:ph type="title"/>
          </p:nvPr>
        </p:nvSpPr>
        <p:spPr bwMode="auto">
          <a:xfrm>
            <a:off x="322780" y="356765"/>
            <a:ext cx="8497370"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GB"/>
          </a:p>
        </p:txBody>
      </p:sp>
      <p:sp>
        <p:nvSpPr>
          <p:cNvPr id="32791" name="Rectangle 3"/>
          <p:cNvSpPr>
            <a:spLocks noGrp="1" noChangeArrowheads="1"/>
          </p:cNvSpPr>
          <p:nvPr>
            <p:ph type="body" idx="1"/>
          </p:nvPr>
        </p:nvSpPr>
        <p:spPr bwMode="auto">
          <a:xfrm>
            <a:off x="322781" y="1411818"/>
            <a:ext cx="849844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t>Heading 1</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7" name="Slide Number Placeholder 5"/>
          <p:cNvSpPr txBox="1">
            <a:spLocks/>
          </p:cNvSpPr>
          <p:nvPr/>
        </p:nvSpPr>
        <p:spPr>
          <a:xfrm>
            <a:off x="8286938" y="6376993"/>
            <a:ext cx="534283" cy="169277"/>
          </a:xfrm>
          <a:prstGeom prst="rect">
            <a:avLst/>
          </a:prstGeom>
        </p:spPr>
        <p:txBody>
          <a:bodyPr wrap="square" lIns="0" tIns="0" rIns="0" bIns="0" anchor="b">
            <a:spAutoFit/>
          </a:bodyPr>
          <a:lstStyle>
            <a:defPPr>
              <a:defRPr lang="en-GB"/>
            </a:defPPr>
            <a:lvl1pPr algn="r" rtl="0" fontAlgn="base">
              <a:spcBef>
                <a:spcPct val="0"/>
              </a:spcBef>
              <a:spcAft>
                <a:spcPct val="0"/>
              </a:spcAft>
              <a:defRPr lang="en-GB" sz="1000" b="0" kern="1200" smtClean="0">
                <a:solidFill>
                  <a:schemeClr val="tx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fld id="{C765D33F-A874-457A-8BB6-233806FE7182}" type="slidenum">
              <a:rPr lang="en-GB" sz="1100" smtClean="0">
                <a:solidFill>
                  <a:schemeClr val="accent1"/>
                </a:solidFill>
              </a:rPr>
              <a:pPr/>
              <a:t>‹#›</a:t>
            </a:fld>
            <a:endParaRPr lang="en-GB" sz="1100">
              <a:solidFill>
                <a:schemeClr val="accent1"/>
              </a:solidFill>
            </a:endParaRPr>
          </a:p>
        </p:txBody>
      </p:sp>
      <p:sp>
        <p:nvSpPr>
          <p:cNvPr id="2" name="Footer Placeholder 1">
            <a:extLst>
              <a:ext uri="{FF2B5EF4-FFF2-40B4-BE49-F238E27FC236}">
                <a16:creationId xmlns:a16="http://schemas.microsoft.com/office/drawing/2014/main" id="{DB12DA87-6564-4220-A5E6-DF04389D5C72}"/>
              </a:ext>
            </a:extLst>
          </p:cNvPr>
          <p:cNvSpPr>
            <a:spLocks noGrp="1"/>
          </p:cNvSpPr>
          <p:nvPr>
            <p:ph type="ftr" sz="quarter" idx="3"/>
          </p:nvPr>
        </p:nvSpPr>
        <p:spPr>
          <a:xfrm>
            <a:off x="1234839" y="6376993"/>
            <a:ext cx="7195415" cy="169277"/>
          </a:xfrm>
          <a:prstGeom prst="rect">
            <a:avLst/>
          </a:prstGeom>
        </p:spPr>
        <p:txBody>
          <a:bodyPr wrap="square" lIns="0" tIns="0" rIns="0" bIns="0" anchor="b">
            <a:spAutoFit/>
          </a:bodyPr>
          <a:lstStyle>
            <a:lvl1pPr algn="l">
              <a:defRPr lang="en-GB" sz="1100" b="0" dirty="0">
                <a:solidFill>
                  <a:schemeClr val="accent1"/>
                </a:solidFill>
                <a:latin typeface="+mn-lt"/>
                <a:ea typeface="+mn-ea"/>
              </a:defRPr>
            </a:lvl1pPr>
          </a:lstStyle>
          <a:p>
            <a:pPr>
              <a:tabLst>
                <a:tab pos="988988" algn="l"/>
              </a:tabLst>
            </a:pPr>
            <a:r>
              <a:rPr lang="fr-FR"/>
              <a:t>| [Insert document title] | [Insert date]</a:t>
            </a:r>
          </a:p>
        </p:txBody>
      </p:sp>
      <p:sp>
        <p:nvSpPr>
          <p:cNvPr id="6" name="Footer Placeholder 1">
            <a:extLst>
              <a:ext uri="{FF2B5EF4-FFF2-40B4-BE49-F238E27FC236}">
                <a16:creationId xmlns:a16="http://schemas.microsoft.com/office/drawing/2014/main" id="{5595E345-7284-4667-AC5E-016E8BC22574}"/>
              </a:ext>
            </a:extLst>
          </p:cNvPr>
          <p:cNvSpPr txBox="1">
            <a:spLocks/>
          </p:cNvSpPr>
          <p:nvPr/>
        </p:nvSpPr>
        <p:spPr>
          <a:xfrm>
            <a:off x="322781" y="6376992"/>
            <a:ext cx="912058" cy="169277"/>
          </a:xfrm>
          <a:prstGeom prst="rect">
            <a:avLst/>
          </a:prstGeom>
        </p:spPr>
        <p:txBody>
          <a:bodyPr wrap="square" lIns="0" tIns="0" rIns="0" bIns="0" anchor="b">
            <a:spAutoFit/>
          </a:bodyPr>
          <a:lstStyle>
            <a:defPPr>
              <a:defRPr lang="en-GB"/>
            </a:defPPr>
            <a:lvl1pPr algn="l" rtl="0" fontAlgn="base">
              <a:spcBef>
                <a:spcPct val="0"/>
              </a:spcBef>
              <a:spcAft>
                <a:spcPct val="0"/>
              </a:spcAft>
              <a:defRPr lang="en-GB" sz="1100" b="0" kern="1200" dirty="0">
                <a:solidFill>
                  <a:schemeClr val="accent1"/>
                </a:solidFill>
                <a:latin typeface="+mn-lt"/>
                <a:ea typeface="+mn-ea"/>
                <a:cs typeface="+mn-cs"/>
              </a:defRPr>
            </a:lvl1pPr>
            <a:lvl2pPr marL="609539" algn="l" rtl="0" fontAlgn="base">
              <a:spcBef>
                <a:spcPct val="0"/>
              </a:spcBef>
              <a:spcAft>
                <a:spcPct val="0"/>
              </a:spcAft>
              <a:defRPr sz="3700" b="1" kern="1200">
                <a:solidFill>
                  <a:srgbClr val="0079C1"/>
                </a:solidFill>
                <a:latin typeface="Arial" charset="0"/>
                <a:ea typeface="ＭＳ Ｐゴシック" pitchFamily="48" charset="-128"/>
                <a:cs typeface="+mn-cs"/>
              </a:defRPr>
            </a:lvl2pPr>
            <a:lvl3pPr marL="1219080" algn="l" rtl="0" fontAlgn="base">
              <a:spcBef>
                <a:spcPct val="0"/>
              </a:spcBef>
              <a:spcAft>
                <a:spcPct val="0"/>
              </a:spcAft>
              <a:defRPr sz="3700" b="1" kern="1200">
                <a:solidFill>
                  <a:srgbClr val="0079C1"/>
                </a:solidFill>
                <a:latin typeface="Arial" charset="0"/>
                <a:ea typeface="ＭＳ Ｐゴシック" pitchFamily="48" charset="-128"/>
                <a:cs typeface="+mn-cs"/>
              </a:defRPr>
            </a:lvl3pPr>
            <a:lvl4pPr marL="1828618" algn="l" rtl="0" fontAlgn="base">
              <a:spcBef>
                <a:spcPct val="0"/>
              </a:spcBef>
              <a:spcAft>
                <a:spcPct val="0"/>
              </a:spcAft>
              <a:defRPr sz="3700" b="1" kern="1200">
                <a:solidFill>
                  <a:srgbClr val="0079C1"/>
                </a:solidFill>
                <a:latin typeface="Arial" charset="0"/>
                <a:ea typeface="ＭＳ Ｐゴシック" pitchFamily="48" charset="-128"/>
                <a:cs typeface="+mn-cs"/>
              </a:defRPr>
            </a:lvl4pPr>
            <a:lvl5pPr marL="2438158" algn="l" rtl="0" fontAlgn="base">
              <a:spcBef>
                <a:spcPct val="0"/>
              </a:spcBef>
              <a:spcAft>
                <a:spcPct val="0"/>
              </a:spcAft>
              <a:defRPr sz="3700" b="1" kern="1200">
                <a:solidFill>
                  <a:srgbClr val="0079C1"/>
                </a:solidFill>
                <a:latin typeface="Arial" charset="0"/>
                <a:ea typeface="ＭＳ Ｐゴシック" pitchFamily="48" charset="-128"/>
                <a:cs typeface="+mn-cs"/>
              </a:defRPr>
            </a:lvl5pPr>
            <a:lvl6pPr marL="3047696" algn="l" defTabSz="1219080" rtl="0" eaLnBrk="1" latinLnBrk="0" hangingPunct="1">
              <a:defRPr sz="3700" b="1" kern="1200">
                <a:solidFill>
                  <a:srgbClr val="0079C1"/>
                </a:solidFill>
                <a:latin typeface="Arial" charset="0"/>
                <a:ea typeface="ＭＳ Ｐゴシック" pitchFamily="48" charset="-128"/>
                <a:cs typeface="+mn-cs"/>
              </a:defRPr>
            </a:lvl6pPr>
            <a:lvl7pPr marL="3657235" algn="l" defTabSz="1219080" rtl="0" eaLnBrk="1" latinLnBrk="0" hangingPunct="1">
              <a:defRPr sz="3700" b="1" kern="1200">
                <a:solidFill>
                  <a:srgbClr val="0079C1"/>
                </a:solidFill>
                <a:latin typeface="Arial" charset="0"/>
                <a:ea typeface="ＭＳ Ｐゴシック" pitchFamily="48" charset="-128"/>
                <a:cs typeface="+mn-cs"/>
              </a:defRPr>
            </a:lvl7pPr>
            <a:lvl8pPr marL="4266773" algn="l" defTabSz="1219080" rtl="0" eaLnBrk="1" latinLnBrk="0" hangingPunct="1">
              <a:defRPr sz="3700" b="1" kern="1200">
                <a:solidFill>
                  <a:srgbClr val="0079C1"/>
                </a:solidFill>
                <a:latin typeface="Arial" charset="0"/>
                <a:ea typeface="ＭＳ Ｐゴシック" pitchFamily="48" charset="-128"/>
                <a:cs typeface="+mn-cs"/>
              </a:defRPr>
            </a:lvl8pPr>
            <a:lvl9pPr marL="4876313" algn="l" defTabSz="1219080" rtl="0" eaLnBrk="1" latinLnBrk="0" hangingPunct="1">
              <a:defRPr sz="3700" b="1" kern="1200">
                <a:solidFill>
                  <a:srgbClr val="0079C1"/>
                </a:solidFill>
                <a:latin typeface="Arial" charset="0"/>
                <a:ea typeface="ＭＳ Ｐゴシック" pitchFamily="48" charset="-128"/>
                <a:cs typeface="+mn-cs"/>
              </a:defRPr>
            </a:lvl9pPr>
          </a:lstStyle>
          <a:p>
            <a:pPr>
              <a:tabLst>
                <a:tab pos="988988" algn="l"/>
              </a:tabLst>
            </a:pPr>
            <a:r>
              <a:rPr lang="fr-FR" sz="1100" b="1"/>
              <a:t>National Grid </a:t>
            </a:r>
          </a:p>
        </p:txBody>
      </p:sp>
    </p:spTree>
    <p:extLst>
      <p:ext uri="{BB962C8B-B14F-4D97-AF65-F5344CB8AC3E}">
        <p14:creationId xmlns:p14="http://schemas.microsoft.com/office/powerpoint/2010/main" val="10108118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Lst>
  <p:transition>
    <p:fade/>
  </p:transition>
  <p:hf sldNum="0" hdr="0" ftr="0" dt="0"/>
  <p:txStyles>
    <p:titleStyle>
      <a:lvl1pPr algn="l" rtl="0" eaLnBrk="1" fontAlgn="base" hangingPunct="1">
        <a:spcBef>
          <a:spcPct val="0"/>
        </a:spcBef>
        <a:spcAft>
          <a:spcPct val="0"/>
        </a:spcAft>
        <a:defRPr sz="2400" b="1">
          <a:solidFill>
            <a:schemeClr val="accent1"/>
          </a:solidFill>
          <a:latin typeface="+mj-lt"/>
          <a:ea typeface="+mj-ea"/>
          <a:cs typeface="+mj-cs"/>
        </a:defRPr>
      </a:lvl1pPr>
      <a:lvl2pPr algn="l" rtl="0" eaLnBrk="1" fontAlgn="base" hangingPunct="1">
        <a:spcBef>
          <a:spcPct val="0"/>
        </a:spcBef>
        <a:spcAft>
          <a:spcPct val="0"/>
        </a:spcAft>
        <a:defRPr sz="2100" b="1">
          <a:solidFill>
            <a:srgbClr val="0079C1"/>
          </a:solidFill>
          <a:latin typeface="Arial" charset="0"/>
          <a:ea typeface="ＭＳ Ｐゴシック" pitchFamily="48" charset="-128"/>
        </a:defRPr>
      </a:lvl2pPr>
      <a:lvl3pPr algn="l" rtl="0" eaLnBrk="1" fontAlgn="base" hangingPunct="1">
        <a:spcBef>
          <a:spcPct val="0"/>
        </a:spcBef>
        <a:spcAft>
          <a:spcPct val="0"/>
        </a:spcAft>
        <a:defRPr sz="2100" b="1">
          <a:solidFill>
            <a:srgbClr val="0079C1"/>
          </a:solidFill>
          <a:latin typeface="Arial" charset="0"/>
          <a:ea typeface="ＭＳ Ｐゴシック" pitchFamily="48" charset="-128"/>
        </a:defRPr>
      </a:lvl3pPr>
      <a:lvl4pPr algn="l" rtl="0" eaLnBrk="1" fontAlgn="base" hangingPunct="1">
        <a:spcBef>
          <a:spcPct val="0"/>
        </a:spcBef>
        <a:spcAft>
          <a:spcPct val="0"/>
        </a:spcAft>
        <a:defRPr sz="2100" b="1">
          <a:solidFill>
            <a:srgbClr val="0079C1"/>
          </a:solidFill>
          <a:latin typeface="Arial" charset="0"/>
          <a:ea typeface="ＭＳ Ｐゴシック" pitchFamily="48" charset="-128"/>
        </a:defRPr>
      </a:lvl4pPr>
      <a:lvl5pPr algn="l" rtl="0" eaLnBrk="1" fontAlgn="base" hangingPunct="1">
        <a:spcBef>
          <a:spcPct val="0"/>
        </a:spcBef>
        <a:spcAft>
          <a:spcPct val="0"/>
        </a:spcAft>
        <a:defRPr sz="2100" b="1">
          <a:solidFill>
            <a:srgbClr val="0079C1"/>
          </a:solidFill>
          <a:latin typeface="Arial" charset="0"/>
          <a:ea typeface="ＭＳ Ｐゴシック" pitchFamily="48" charset="-128"/>
        </a:defRPr>
      </a:lvl5pPr>
      <a:lvl6pPr marL="342857" algn="l" rtl="0" eaLnBrk="1" fontAlgn="base" hangingPunct="1">
        <a:spcBef>
          <a:spcPct val="0"/>
        </a:spcBef>
        <a:spcAft>
          <a:spcPct val="0"/>
        </a:spcAft>
        <a:defRPr sz="2100" b="1">
          <a:solidFill>
            <a:srgbClr val="0079C1"/>
          </a:solidFill>
          <a:latin typeface="Arial" charset="0"/>
          <a:ea typeface="ＭＳ Ｐゴシック" pitchFamily="48" charset="-128"/>
        </a:defRPr>
      </a:lvl6pPr>
      <a:lvl7pPr marL="685715" algn="l" rtl="0" eaLnBrk="1" fontAlgn="base" hangingPunct="1">
        <a:spcBef>
          <a:spcPct val="0"/>
        </a:spcBef>
        <a:spcAft>
          <a:spcPct val="0"/>
        </a:spcAft>
        <a:defRPr sz="2100" b="1">
          <a:solidFill>
            <a:srgbClr val="0079C1"/>
          </a:solidFill>
          <a:latin typeface="Arial" charset="0"/>
          <a:ea typeface="ＭＳ Ｐゴシック" pitchFamily="48" charset="-128"/>
        </a:defRPr>
      </a:lvl7pPr>
      <a:lvl8pPr marL="1028573" algn="l" rtl="0" eaLnBrk="1" fontAlgn="base" hangingPunct="1">
        <a:spcBef>
          <a:spcPct val="0"/>
        </a:spcBef>
        <a:spcAft>
          <a:spcPct val="0"/>
        </a:spcAft>
        <a:defRPr sz="2100" b="1">
          <a:solidFill>
            <a:srgbClr val="0079C1"/>
          </a:solidFill>
          <a:latin typeface="Arial" charset="0"/>
          <a:ea typeface="ＭＳ Ｐゴシック" pitchFamily="48" charset="-128"/>
        </a:defRPr>
      </a:lvl8pPr>
      <a:lvl9pPr marL="1371430" algn="l" rtl="0" eaLnBrk="1" fontAlgn="base" hangingPunct="1">
        <a:spcBef>
          <a:spcPct val="0"/>
        </a:spcBef>
        <a:spcAft>
          <a:spcPct val="0"/>
        </a:spcAft>
        <a:defRPr sz="2100" b="1">
          <a:solidFill>
            <a:srgbClr val="0079C1"/>
          </a:solidFill>
          <a:latin typeface="Arial" charset="0"/>
          <a:ea typeface="ＭＳ Ｐゴシック" pitchFamily="48" charset="-128"/>
        </a:defRPr>
      </a:lvl9pPr>
    </p:titleStyle>
    <p:bodyStyle>
      <a:lvl1pPr marL="0" indent="0" algn="l" rtl="0" eaLnBrk="1" fontAlgn="base" hangingPunct="1">
        <a:spcBef>
          <a:spcPct val="0"/>
        </a:spcBef>
        <a:spcAft>
          <a:spcPts val="12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1200"/>
        </a:spcAft>
        <a:buClr>
          <a:schemeClr val="tx1"/>
        </a:buClr>
        <a:buFontTx/>
        <a:buNone/>
        <a:defRPr sz="1600">
          <a:solidFill>
            <a:schemeClr val="tx1"/>
          </a:solidFill>
          <a:latin typeface="+mn-lt"/>
          <a:ea typeface="+mn-ea"/>
        </a:defRPr>
      </a:lvl2pPr>
      <a:lvl3pPr marL="269993" indent="-269993"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3pPr>
      <a:lvl4pPr marL="539987" indent="-269993"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4pPr>
      <a:lvl5pPr marL="809980" indent="-269993" algn="l" rtl="0" eaLnBrk="1" fontAlgn="base" hangingPunct="1">
        <a:spcBef>
          <a:spcPct val="0"/>
        </a:spcBef>
        <a:spcAft>
          <a:spcPts val="1200"/>
        </a:spcAft>
        <a:buClr>
          <a:schemeClr val="accent1"/>
        </a:buClr>
        <a:buFont typeface="Arial" panose="020B0604020202020204" pitchFamily="34" charset="0"/>
        <a:buChar char="◦"/>
        <a:defRPr sz="1600">
          <a:solidFill>
            <a:schemeClr val="tx1"/>
          </a:solidFill>
          <a:latin typeface="+mn-lt"/>
          <a:ea typeface="+mn-ea"/>
        </a:defRPr>
      </a:lvl5pPr>
      <a:lvl6pPr marL="0" indent="-269993" algn="l" rtl="0" eaLnBrk="1" fontAlgn="base" hangingPunct="1">
        <a:spcBef>
          <a:spcPct val="0"/>
        </a:spcBef>
        <a:spcAft>
          <a:spcPts val="1200"/>
        </a:spcAft>
        <a:buClr>
          <a:schemeClr val="accent1"/>
        </a:buClr>
        <a:buFont typeface="+mj-lt"/>
        <a:buAutoNum type="arabicPeriod"/>
        <a:defRPr sz="1600">
          <a:solidFill>
            <a:schemeClr val="tx1"/>
          </a:solidFill>
          <a:latin typeface="+mn-lt"/>
          <a:ea typeface="+mn-ea"/>
        </a:defRPr>
      </a:lvl6pPr>
      <a:lvl7pPr marL="539987" indent="-269993" algn="l" rtl="0" eaLnBrk="1" fontAlgn="base" hangingPunct="1">
        <a:spcBef>
          <a:spcPct val="0"/>
        </a:spcBef>
        <a:spcAft>
          <a:spcPts val="1200"/>
        </a:spcAft>
        <a:buClr>
          <a:schemeClr val="accent1"/>
        </a:buClr>
        <a:buFont typeface="+mj-lt"/>
        <a:buAutoNum type="alphaLcPeriod"/>
        <a:defRPr sz="1600">
          <a:solidFill>
            <a:schemeClr val="tx1"/>
          </a:solidFill>
          <a:latin typeface="+mn-lt"/>
          <a:ea typeface="+mn-ea"/>
        </a:defRPr>
      </a:lvl7pPr>
      <a:lvl8pPr marL="809980" indent="-269993" algn="l" rtl="0" eaLnBrk="1" fontAlgn="base" hangingPunct="1">
        <a:spcBef>
          <a:spcPct val="0"/>
        </a:spcBef>
        <a:spcAft>
          <a:spcPts val="1200"/>
        </a:spcAft>
        <a:buClr>
          <a:schemeClr val="accent1"/>
        </a:buClr>
        <a:buFont typeface="+mj-lt"/>
        <a:buAutoNum type="romanLcPeriod"/>
        <a:defRPr sz="1600">
          <a:solidFill>
            <a:schemeClr val="tx1"/>
          </a:solidFill>
          <a:latin typeface="+mn-lt"/>
          <a:ea typeface="+mn-ea"/>
        </a:defRPr>
      </a:lvl8pPr>
      <a:lvl9pPr marL="0" indent="0" algn="l" rtl="0" eaLnBrk="1" fontAlgn="base" hangingPunct="1">
        <a:spcBef>
          <a:spcPct val="0"/>
        </a:spcBef>
        <a:spcAft>
          <a:spcPts val="1200"/>
        </a:spcAft>
        <a:buClr>
          <a:schemeClr val="tx1"/>
        </a:buClr>
        <a:buFontTx/>
        <a:buNone/>
        <a:defRPr sz="2400">
          <a:solidFill>
            <a:schemeClr val="accent1"/>
          </a:solidFill>
          <a:latin typeface="+mn-lt"/>
          <a:ea typeface="+mn-ea"/>
        </a:defRPr>
      </a:lvl9pPr>
    </p:bodyStyle>
    <p:otherStyle>
      <a:defPPr>
        <a:defRPr lang="en-GB"/>
      </a:defPPr>
      <a:lvl1pPr marL="0" indent="0" algn="l" rtl="0" eaLnBrk="1" fontAlgn="base" hangingPunct="1">
        <a:spcBef>
          <a:spcPct val="0"/>
        </a:spcBef>
        <a:spcAft>
          <a:spcPts val="600"/>
        </a:spcAft>
        <a:buClr>
          <a:schemeClr val="tx1"/>
        </a:buClr>
        <a:buFontTx/>
        <a:buNone/>
        <a:defRPr sz="12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200">
          <a:solidFill>
            <a:schemeClr val="tx1"/>
          </a:solidFill>
          <a:latin typeface="+mn-lt"/>
          <a:ea typeface="+mn-ea"/>
        </a:defRPr>
      </a:lvl2pPr>
      <a:lvl3pPr marL="179996" indent="-179996"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3pPr>
      <a:lvl4pPr marL="359991" indent="-179996"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4pPr>
      <a:lvl5pPr marL="539987" indent="-179996" algn="l" rtl="0" eaLnBrk="1" fontAlgn="base" hangingPunct="1">
        <a:spcBef>
          <a:spcPct val="0"/>
        </a:spcBef>
        <a:spcAft>
          <a:spcPts val="600"/>
        </a:spcAft>
        <a:buClr>
          <a:schemeClr val="accent1"/>
        </a:buClr>
        <a:buFont typeface="Arial" panose="020B0604020202020204" pitchFamily="34" charset="0"/>
        <a:buChar char="◦"/>
        <a:defRPr sz="1200">
          <a:solidFill>
            <a:schemeClr val="tx1"/>
          </a:solidFill>
          <a:latin typeface="+mn-lt"/>
          <a:ea typeface="+mn-ea"/>
        </a:defRPr>
      </a:lvl5pPr>
      <a:lvl6pPr marL="179996" indent="-179996" algn="l" rtl="0" eaLnBrk="1" fontAlgn="base" hangingPunct="1">
        <a:spcBef>
          <a:spcPct val="0"/>
        </a:spcBef>
        <a:spcAft>
          <a:spcPts val="600"/>
        </a:spcAft>
        <a:buClr>
          <a:schemeClr val="accent1"/>
        </a:buClr>
        <a:buFont typeface="+mj-lt"/>
        <a:buAutoNum type="arabicPeriod"/>
        <a:defRPr sz="1200">
          <a:solidFill>
            <a:schemeClr val="tx1"/>
          </a:solidFill>
          <a:latin typeface="+mn-lt"/>
          <a:ea typeface="+mn-ea"/>
        </a:defRPr>
      </a:lvl6pPr>
      <a:lvl7pPr marL="359991" indent="-179996" algn="l" rtl="0" eaLnBrk="1" fontAlgn="base" hangingPunct="1">
        <a:spcBef>
          <a:spcPct val="0"/>
        </a:spcBef>
        <a:spcAft>
          <a:spcPts val="600"/>
        </a:spcAft>
        <a:buClr>
          <a:schemeClr val="accent1"/>
        </a:buClr>
        <a:buFont typeface="+mj-lt"/>
        <a:buAutoNum type="alphaLcPeriod"/>
        <a:defRPr sz="1200">
          <a:solidFill>
            <a:schemeClr val="tx1"/>
          </a:solidFill>
          <a:latin typeface="+mn-lt"/>
          <a:ea typeface="+mn-ea"/>
        </a:defRPr>
      </a:lvl7pPr>
      <a:lvl8pPr marL="539987" indent="-179996" algn="l" rtl="0" eaLnBrk="1" fontAlgn="base" hangingPunct="1">
        <a:spcBef>
          <a:spcPct val="0"/>
        </a:spcBef>
        <a:spcAft>
          <a:spcPts val="600"/>
        </a:spcAft>
        <a:buClr>
          <a:schemeClr val="accent1"/>
        </a:buClr>
        <a:buFont typeface="+mj-lt"/>
        <a:buAutoNum type="romanLcPeriod"/>
        <a:defRPr sz="12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1200">
          <a:solidFill>
            <a:schemeClr val="accent2"/>
          </a:solidFill>
          <a:latin typeface="+mn-lt"/>
          <a:ea typeface="+mn-ea"/>
        </a:defRPr>
      </a:lvl9pPr>
    </p:otherStyle>
  </p:txStyles>
  <p:extLst>
    <p:ext uri="{27BBF7A9-308A-43DC-89C8-2F10F3537804}">
      <p15:sldGuideLst xmlns:p15="http://schemas.microsoft.com/office/powerpoint/2012/main">
        <p15:guide id="2" pos="2767">
          <p15:clr>
            <a:srgbClr val="F26B43"/>
          </p15:clr>
        </p15:guide>
        <p15:guide id="4" pos="5556">
          <p15:clr>
            <a:srgbClr val="F26B43"/>
          </p15:clr>
        </p15:guide>
        <p15:guide id="6" orient="horz" pos="2845">
          <p15:clr>
            <a:srgbClr val="F26B43"/>
          </p15:clr>
        </p15:guide>
        <p15:guide id="8" pos="204">
          <p15:clr>
            <a:srgbClr val="F26B43"/>
          </p15:clr>
        </p15:guide>
        <p15:guide id="13" pos="2993">
          <p15:clr>
            <a:srgbClr val="F26B43"/>
          </p15:clr>
        </p15:guide>
        <p15:guide id="14" orient="horz" pos="350">
          <p15:clr>
            <a:srgbClr val="F26B43"/>
          </p15:clr>
        </p15:guide>
        <p15:guide id="15" orient="horz" pos="667">
          <p15:clr>
            <a:srgbClr val="F26B43"/>
          </p15:clr>
        </p15:guide>
        <p15:guide id="16" pos="2064">
          <p15:clr>
            <a:srgbClr val="F26B43"/>
          </p15:clr>
        </p15:guide>
        <p15:guide id="17" pos="3923">
          <p15:clr>
            <a:srgbClr val="F26B43"/>
          </p15:clr>
        </p15:guide>
        <p15:guide id="18" pos="3696">
          <p15:clr>
            <a:srgbClr val="F26B43"/>
          </p15:clr>
        </p15:guide>
        <p15:guide id="19" pos="183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microsoft.com/office/2018/10/relationships/comments" Target="../comments/modernComment_2C6_41E9DC8.xml"/><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19.jpe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microsoft.com/office/2018/10/relationships/comments" Target="../comments/modernComment_2BB_33B7D1CB.xml"/><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19.jpeg"/><Relationship Id="rId5" Type="http://schemas.openxmlformats.org/officeDocument/2006/relationships/image" Target="../media/image30.jpe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hyperlink" Target="mailto:CountyStreetSubstationProject@tmlp.com" TargetMode="External"/><Relationship Id="rId5" Type="http://schemas.openxmlformats.org/officeDocument/2006/relationships/hyperlink" Target="https://www.tmlp.com/" TargetMode="External"/><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31.pn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9731" y="3076441"/>
            <a:ext cx="3923922" cy="1323439"/>
          </a:xfrm>
        </p:spPr>
        <p:txBody>
          <a:bodyPr/>
          <a:lstStyle/>
          <a:p>
            <a:pPr lvl="1"/>
            <a:r>
              <a:rPr lang="en-US" sz="3000">
                <a:cs typeface="Arial"/>
              </a:rPr>
              <a:t>Open House</a:t>
            </a:r>
          </a:p>
          <a:p>
            <a:pPr lvl="1"/>
            <a:endParaRPr lang="en-US">
              <a:cs typeface="Arial"/>
            </a:endParaRPr>
          </a:p>
          <a:p>
            <a:pPr lvl="1"/>
            <a:endParaRPr lang="en-GB">
              <a:cs typeface="Arial"/>
            </a:endParaRPr>
          </a:p>
        </p:txBody>
      </p:sp>
      <p:sp>
        <p:nvSpPr>
          <p:cNvPr id="2" name="Title 1"/>
          <p:cNvSpPr>
            <a:spLocks noGrp="1"/>
          </p:cNvSpPr>
          <p:nvPr>
            <p:ph type="title"/>
          </p:nvPr>
        </p:nvSpPr>
        <p:spPr>
          <a:xfrm>
            <a:off x="349731" y="1834124"/>
            <a:ext cx="6479694" cy="910441"/>
          </a:xfrm>
        </p:spPr>
        <p:txBody>
          <a:bodyPr/>
          <a:lstStyle/>
          <a:p>
            <a:r>
              <a:rPr lang="en-US" sz="3600"/>
              <a:t>Taunton County Street Substation Project</a:t>
            </a:r>
            <a:br>
              <a:rPr lang="en-US" sz="2000" b="0"/>
            </a:br>
            <a:br>
              <a:rPr lang="en-US" sz="2400" b="0"/>
            </a:br>
            <a:endParaRPr lang="en-US" sz="2000" b="0" i="1">
              <a:solidFill>
                <a:srgbClr val="FFFF00"/>
              </a:solidFill>
              <a:cs typeface="Arial"/>
            </a:endParaRPr>
          </a:p>
        </p:txBody>
      </p:sp>
      <p:pic>
        <p:nvPicPr>
          <p:cNvPr id="8" name="Picture Placeholder 7" descr="A road with trees and a fence&#10;&#10;Description automatically generated">
            <a:extLst>
              <a:ext uri="{FF2B5EF4-FFF2-40B4-BE49-F238E27FC236}">
                <a16:creationId xmlns:a16="http://schemas.microsoft.com/office/drawing/2014/main" id="{D9BD057D-FF48-A847-B9D3-DE9F59474E15}"/>
              </a:ext>
            </a:extLst>
          </p:cNvPr>
          <p:cNvPicPr>
            <a:picLocks noGrp="1" noChangeAspect="1"/>
          </p:cNvPicPr>
          <p:nvPr>
            <p:ph type="pic" sz="quarter" idx="12"/>
          </p:nvPr>
        </p:nvPicPr>
        <p:blipFill>
          <a:blip r:embed="rId3"/>
          <a:srcRect t="565" b="565"/>
          <a:stretch>
            <a:fillRect/>
          </a:stretch>
        </p:blipFill>
        <p:spPr/>
      </p:pic>
      <p:pic>
        <p:nvPicPr>
          <p:cNvPr id="11" name="Picture Placeholder 10" descr="A road with trees and a building&#10;&#10;Description automatically generated">
            <a:extLst>
              <a:ext uri="{FF2B5EF4-FFF2-40B4-BE49-F238E27FC236}">
                <a16:creationId xmlns:a16="http://schemas.microsoft.com/office/drawing/2014/main" id="{022D730A-A9AE-D77A-9D73-EEC288C5DA8A}"/>
              </a:ext>
            </a:extLst>
          </p:cNvPr>
          <p:cNvPicPr>
            <a:picLocks noGrp="1" noChangeAspect="1"/>
          </p:cNvPicPr>
          <p:nvPr>
            <p:ph type="pic" sz="quarter" idx="13"/>
          </p:nvPr>
        </p:nvPicPr>
        <p:blipFill>
          <a:blip r:embed="rId4"/>
          <a:srcRect l="22475" r="22475"/>
          <a:stretch>
            <a:fillRect/>
          </a:stretch>
        </p:blipFill>
        <p:spPr/>
      </p:pic>
      <p:pic>
        <p:nvPicPr>
          <p:cNvPr id="25" name="Picture Placeholder 24" descr="Cars on the road with trees and power lines&#10;&#10;Description automatically generated">
            <a:extLst>
              <a:ext uri="{FF2B5EF4-FFF2-40B4-BE49-F238E27FC236}">
                <a16:creationId xmlns:a16="http://schemas.microsoft.com/office/drawing/2014/main" id="{42FFD18B-0F15-77A9-1C36-8A0B3B74B1FA}"/>
              </a:ext>
            </a:extLst>
          </p:cNvPr>
          <p:cNvPicPr>
            <a:picLocks noGrp="1" noChangeAspect="1"/>
          </p:cNvPicPr>
          <p:nvPr>
            <p:ph type="pic" sz="quarter" idx="11"/>
          </p:nvPr>
        </p:nvPicPr>
        <p:blipFill>
          <a:blip r:embed="rId5"/>
          <a:srcRect l="6445" r="6445"/>
          <a:stretch>
            <a:fillRect/>
          </a:stretch>
        </p:blipFill>
        <p:spPr/>
      </p:pic>
      <p:pic>
        <p:nvPicPr>
          <p:cNvPr id="27" name="Picture 26" descr="A yellow light in the dark&#10;&#10;Description automatically generated with medium confidence">
            <a:extLst>
              <a:ext uri="{FF2B5EF4-FFF2-40B4-BE49-F238E27FC236}">
                <a16:creationId xmlns:a16="http://schemas.microsoft.com/office/drawing/2014/main" id="{FF0C906E-E3D5-3762-5756-2FE69C174069}"/>
              </a:ext>
            </a:extLst>
          </p:cNvPr>
          <p:cNvPicPr>
            <a:picLocks noChangeAspect="1"/>
          </p:cNvPicPr>
          <p:nvPr/>
        </p:nvPicPr>
        <p:blipFill>
          <a:blip r:embed="rId6"/>
          <a:stretch>
            <a:fillRect/>
          </a:stretch>
        </p:blipFill>
        <p:spPr>
          <a:xfrm>
            <a:off x="421242" y="5642197"/>
            <a:ext cx="1245633" cy="419363"/>
          </a:xfrm>
          <a:prstGeom prst="rect">
            <a:avLst/>
          </a:prstGeom>
        </p:spPr>
      </p:pic>
    </p:spTree>
    <p:extLst>
      <p:ext uri="{BB962C8B-B14F-4D97-AF65-F5344CB8AC3E}">
        <p14:creationId xmlns:p14="http://schemas.microsoft.com/office/powerpoint/2010/main" val="2616804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040EC96-7D38-46A0-164B-B595D2F4E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357"/>
            <a:ext cx="9144000" cy="1211263"/>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6E7EDAF-8A78-A98F-1996-3B19BCDB7877}"/>
              </a:ext>
            </a:extLst>
          </p:cNvPr>
          <p:cNvSpPr>
            <a:spLocks noGrp="1"/>
          </p:cNvSpPr>
          <p:nvPr>
            <p:ph type="body" sz="quarter" idx="19"/>
          </p:nvPr>
        </p:nvSpPr>
        <p:spPr>
          <a:xfrm>
            <a:off x="326246" y="125800"/>
            <a:ext cx="5601125" cy="738664"/>
          </a:xfrm>
        </p:spPr>
        <p:txBody>
          <a:bodyPr/>
          <a:lstStyle/>
          <a:p>
            <a:r>
              <a:rPr lang="en-US" sz="2400">
                <a:solidFill>
                  <a:schemeClr val="bg1"/>
                </a:solidFill>
                <a:latin typeface="Arial"/>
                <a:cs typeface="Arial"/>
              </a:rPr>
              <a:t>Somerset to Bridgewater Reliability Project - </a:t>
            </a:r>
            <a:r>
              <a:rPr lang="en-GB" b="0">
                <a:solidFill>
                  <a:schemeClr val="bg1"/>
                </a:solidFill>
                <a:latin typeface="Arial"/>
                <a:cs typeface="Arial"/>
              </a:rPr>
              <a:t>Project Route through Taunton</a:t>
            </a:r>
            <a:endParaRPr lang="en-US">
              <a:solidFill>
                <a:schemeClr val="bg1"/>
              </a:solidFill>
              <a:cs typeface="Arial"/>
            </a:endParaRPr>
          </a:p>
        </p:txBody>
      </p:sp>
      <p:pic>
        <p:nvPicPr>
          <p:cNvPr id="9" name="Picture 8" descr="A map of a city&#10;&#10;AI-generated content may be incorrect.">
            <a:extLst>
              <a:ext uri="{FF2B5EF4-FFF2-40B4-BE49-F238E27FC236}">
                <a16:creationId xmlns:a16="http://schemas.microsoft.com/office/drawing/2014/main" id="{262E385F-C00C-EC04-303F-ECA7A1905A2D}"/>
              </a:ext>
            </a:extLst>
          </p:cNvPr>
          <p:cNvPicPr>
            <a:picLocks noChangeAspect="1"/>
          </p:cNvPicPr>
          <p:nvPr/>
        </p:nvPicPr>
        <p:blipFill>
          <a:blip r:embed="rId4"/>
          <a:stretch>
            <a:fillRect/>
          </a:stretch>
        </p:blipFill>
        <p:spPr>
          <a:xfrm>
            <a:off x="905608" y="1318776"/>
            <a:ext cx="7332785" cy="4950211"/>
          </a:xfrm>
          <a:prstGeom prst="rect">
            <a:avLst/>
          </a:prstGeom>
        </p:spPr>
      </p:pic>
    </p:spTree>
    <p:extLst>
      <p:ext uri="{BB962C8B-B14F-4D97-AF65-F5344CB8AC3E}">
        <p14:creationId xmlns:p14="http://schemas.microsoft.com/office/powerpoint/2010/main" val="746033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A2A1CC67-82D7-3ABB-B5BF-FCECEE0713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 y="-19914"/>
            <a:ext cx="9144000" cy="12548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7317829-D6DF-8C76-C721-F5165648D920}"/>
              </a:ext>
            </a:extLst>
          </p:cNvPr>
          <p:cNvSpPr>
            <a:spLocks noGrp="1"/>
          </p:cNvSpPr>
          <p:nvPr>
            <p:ph type="title"/>
          </p:nvPr>
        </p:nvSpPr>
        <p:spPr>
          <a:xfrm>
            <a:off x="322479" y="375631"/>
            <a:ext cx="8497370" cy="574516"/>
          </a:xfrm>
        </p:spPr>
        <p:txBody>
          <a:bodyPr/>
          <a:lstStyle/>
          <a:p>
            <a:r>
              <a:rPr lang="en-GB" sz="2800" b="1" i="0" u="none" strike="noStrike">
                <a:solidFill>
                  <a:srgbClr val="FFFFFF"/>
                </a:solidFill>
                <a:effectLst/>
                <a:latin typeface="Arial" panose="020B0604020202020204" pitchFamily="34" charset="0"/>
              </a:rPr>
              <a:t>Thank You</a:t>
            </a:r>
            <a:r>
              <a:rPr lang="en-GB" sz="2800" b="0" i="0">
                <a:solidFill>
                  <a:srgbClr val="000000"/>
                </a:solidFill>
                <a:effectLst/>
                <a:latin typeface="Arial" panose="020B0604020202020204" pitchFamily="34" charset="0"/>
              </a:rPr>
              <a:t>​</a:t>
            </a:r>
            <a:br>
              <a:rPr lang="en-GB" sz="2800" b="0" i="0">
                <a:solidFill>
                  <a:srgbClr val="000000"/>
                </a:solidFill>
                <a:effectLst/>
                <a:latin typeface="Arial" panose="020B0604020202020204" pitchFamily="34" charset="0"/>
              </a:rPr>
            </a:br>
            <a:endParaRPr lang="en-US" sz="2800"/>
          </a:p>
        </p:txBody>
      </p:sp>
      <p:sp>
        <p:nvSpPr>
          <p:cNvPr id="7" name="TextBox 6">
            <a:extLst>
              <a:ext uri="{FF2B5EF4-FFF2-40B4-BE49-F238E27FC236}">
                <a16:creationId xmlns:a16="http://schemas.microsoft.com/office/drawing/2014/main" id="{FB9398D4-496F-EAA5-136B-FD8188B8AC99}"/>
              </a:ext>
            </a:extLst>
          </p:cNvPr>
          <p:cNvSpPr txBox="1"/>
          <p:nvPr/>
        </p:nvSpPr>
        <p:spPr bwMode="auto">
          <a:xfrm>
            <a:off x="1367441" y="2452970"/>
            <a:ext cx="6407446"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ctr" rtl="0" fontAlgn="base"/>
            <a:r>
              <a:rPr lang="en-US" sz="2600" b="0" i="0" u="none" strike="noStrike">
                <a:solidFill>
                  <a:schemeClr val="tx1">
                    <a:lumMod val="50000"/>
                  </a:schemeClr>
                </a:solidFill>
                <a:effectLst/>
                <a:latin typeface="Arial"/>
                <a:cs typeface="Arial"/>
              </a:rPr>
              <a:t>For more information, please visit or reach our Public Outreach team at: </a:t>
            </a:r>
            <a:r>
              <a:rPr lang="en-US" sz="2600" b="0" i="0">
                <a:solidFill>
                  <a:schemeClr val="tx1">
                    <a:lumMod val="50000"/>
                  </a:schemeClr>
                </a:solidFill>
                <a:effectLst/>
                <a:latin typeface="Arial"/>
                <a:cs typeface="Arial"/>
              </a:rPr>
              <a:t>​</a:t>
            </a:r>
          </a:p>
          <a:p>
            <a:pPr algn="ctr"/>
            <a:endParaRPr lang="en-US" sz="2400" b="0">
              <a:solidFill>
                <a:schemeClr val="tx1">
                  <a:lumMod val="50000"/>
                </a:schemeClr>
              </a:solidFill>
              <a:latin typeface="Arial"/>
              <a:cs typeface="Arial"/>
            </a:endParaRPr>
          </a:p>
          <a:p>
            <a:pPr algn="ctr"/>
            <a:r>
              <a:rPr lang="en-US" sz="2200" b="0" i="0" u="none" strike="noStrike">
                <a:solidFill>
                  <a:schemeClr val="tx1">
                    <a:lumMod val="50000"/>
                  </a:schemeClr>
                </a:solidFill>
                <a:effectLst/>
                <a:latin typeface="Arial"/>
                <a:cs typeface="Arial"/>
              </a:rPr>
              <a:t>Dedicated Project Hotline:781-236-6286</a:t>
            </a:r>
            <a:r>
              <a:rPr lang="en-US" sz="2200" b="0">
                <a:solidFill>
                  <a:schemeClr val="tx1">
                    <a:lumMod val="50000"/>
                  </a:schemeClr>
                </a:solidFill>
                <a:latin typeface="Arial"/>
                <a:cs typeface="Arial"/>
              </a:rPr>
              <a:t> </a:t>
            </a:r>
            <a:r>
              <a:rPr lang="en-US" sz="2200" b="0" i="0" u="none" strike="noStrike">
                <a:solidFill>
                  <a:schemeClr val="tx1">
                    <a:lumMod val="50000"/>
                  </a:schemeClr>
                </a:solidFill>
                <a:effectLst/>
                <a:latin typeface="Arial"/>
                <a:cs typeface="Arial"/>
              </a:rPr>
              <a:t>Email:</a:t>
            </a:r>
            <a:r>
              <a:rPr lang="en-US" sz="2200" b="0">
                <a:solidFill>
                  <a:schemeClr val="tx1">
                    <a:lumMod val="50000"/>
                  </a:schemeClr>
                </a:solidFill>
                <a:latin typeface="Arial"/>
                <a:cs typeface="Arial"/>
              </a:rPr>
              <a:t> </a:t>
            </a:r>
            <a:r>
              <a:rPr lang="en-US" sz="2200" b="0" u="sng" err="1">
                <a:solidFill>
                  <a:schemeClr val="tx1">
                    <a:lumMod val="50000"/>
                  </a:schemeClr>
                </a:solidFill>
                <a:latin typeface="Helvetica Neue"/>
                <a:cs typeface="Calibri" panose="020F0502020204030204" pitchFamily="34" charset="0"/>
              </a:rPr>
              <a:t>Bethany.Rocha@NationalGrid.Com</a:t>
            </a:r>
            <a:endParaRPr lang="en-US" sz="2200" u="sng">
              <a:solidFill>
                <a:schemeClr val="tx1">
                  <a:lumMod val="50000"/>
                </a:schemeClr>
              </a:solidFill>
              <a:effectLst/>
              <a:latin typeface="Helvetica Neue"/>
              <a:ea typeface="Times New Roman" panose="02020603050405020304" pitchFamily="18" charset="0"/>
              <a:cs typeface="Calibri" panose="020F0502020204030204" pitchFamily="34" charset="0"/>
            </a:endParaRPr>
          </a:p>
        </p:txBody>
      </p:sp>
      <p:pic>
        <p:nvPicPr>
          <p:cNvPr id="3" name="Picture 2" descr="A yellow light in the dark&#10;&#10;Description automatically generated with medium confidence">
            <a:extLst>
              <a:ext uri="{FF2B5EF4-FFF2-40B4-BE49-F238E27FC236}">
                <a16:creationId xmlns:a16="http://schemas.microsoft.com/office/drawing/2014/main" id="{E91FE4F9-92A8-87E9-9F7D-B3BD1470A305}"/>
              </a:ext>
            </a:extLst>
          </p:cNvPr>
          <p:cNvPicPr>
            <a:picLocks noChangeAspect="1"/>
          </p:cNvPicPr>
          <p:nvPr/>
        </p:nvPicPr>
        <p:blipFill>
          <a:blip r:embed="rId4"/>
          <a:stretch>
            <a:fillRect/>
          </a:stretch>
        </p:blipFill>
        <p:spPr>
          <a:xfrm>
            <a:off x="1411715" y="6333232"/>
            <a:ext cx="758228" cy="255270"/>
          </a:xfrm>
          <a:prstGeom prst="rect">
            <a:avLst/>
          </a:prstGeom>
        </p:spPr>
      </p:pic>
    </p:spTree>
    <p:extLst>
      <p:ext uri="{BB962C8B-B14F-4D97-AF65-F5344CB8AC3E}">
        <p14:creationId xmlns:p14="http://schemas.microsoft.com/office/powerpoint/2010/main" val="190507486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040EC96-7D38-46A0-164B-B595D2F4E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357"/>
            <a:ext cx="9144000" cy="1211263"/>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6E7EDAF-8A78-A98F-1996-3B19BCDB7877}"/>
              </a:ext>
            </a:extLst>
          </p:cNvPr>
          <p:cNvSpPr>
            <a:spLocks noGrp="1"/>
          </p:cNvSpPr>
          <p:nvPr>
            <p:ph type="body" sz="quarter" idx="19"/>
          </p:nvPr>
        </p:nvSpPr>
        <p:spPr>
          <a:xfrm>
            <a:off x="396583" y="125800"/>
            <a:ext cx="5530788" cy="1292662"/>
          </a:xfrm>
        </p:spPr>
        <p:txBody>
          <a:bodyPr/>
          <a:lstStyle/>
          <a:p>
            <a:pPr algn="l" rtl="0" fontAlgn="base"/>
            <a:r>
              <a:rPr lang="en-US" sz="2800" b="1" i="0" u="none" strike="noStrike">
                <a:solidFill>
                  <a:srgbClr val="FFFFFF"/>
                </a:solidFill>
                <a:effectLst/>
                <a:latin typeface="Arial"/>
                <a:cs typeface="Arial"/>
              </a:rPr>
              <a:t>Project Overview</a:t>
            </a:r>
            <a:r>
              <a:rPr lang="en-US" sz="2800" b="0" i="0">
                <a:solidFill>
                  <a:srgbClr val="55555A"/>
                </a:solidFill>
                <a:effectLst/>
                <a:latin typeface="Arial"/>
                <a:cs typeface="Arial"/>
              </a:rPr>
              <a:t>​</a:t>
            </a:r>
          </a:p>
          <a:p>
            <a:r>
              <a:rPr lang="en-GB" b="0">
                <a:solidFill>
                  <a:srgbClr val="FFFFFF"/>
                </a:solidFill>
                <a:latin typeface="Arial"/>
                <a:cs typeface="Arial"/>
              </a:rPr>
              <a:t>Taunton County St Substation Project</a:t>
            </a:r>
            <a:r>
              <a:rPr lang="en-GB" b="0" i="0" u="none" strike="noStrike">
                <a:solidFill>
                  <a:srgbClr val="FFFFFF"/>
                </a:solidFill>
                <a:effectLst/>
                <a:latin typeface="Arial"/>
                <a:cs typeface="Arial"/>
              </a:rPr>
              <a:t> </a:t>
            </a:r>
            <a:endParaRPr lang="en-GB" b="0" i="0">
              <a:solidFill>
                <a:srgbClr val="55555A"/>
              </a:solidFill>
              <a:effectLst/>
              <a:latin typeface="Arial"/>
              <a:cs typeface="Arial"/>
            </a:endParaRPr>
          </a:p>
          <a:p>
            <a:endParaRPr lang="en-US"/>
          </a:p>
        </p:txBody>
      </p:sp>
      <p:sp>
        <p:nvSpPr>
          <p:cNvPr id="5" name="Text Placeholder 4">
            <a:extLst>
              <a:ext uri="{FF2B5EF4-FFF2-40B4-BE49-F238E27FC236}">
                <a16:creationId xmlns:a16="http://schemas.microsoft.com/office/drawing/2014/main" id="{2470D023-F350-4535-49E3-6C57D20C2B0F}"/>
              </a:ext>
            </a:extLst>
          </p:cNvPr>
          <p:cNvSpPr>
            <a:spLocks noGrp="1"/>
          </p:cNvSpPr>
          <p:nvPr>
            <p:ph type="body" sz="quarter" idx="16"/>
          </p:nvPr>
        </p:nvSpPr>
        <p:spPr>
          <a:xfrm>
            <a:off x="319689" y="1521019"/>
            <a:ext cx="4252311" cy="3815962"/>
          </a:xfrm>
        </p:spPr>
        <p:txBody>
          <a:bodyPr/>
          <a:lstStyle/>
          <a:p>
            <a:pPr marL="285750" indent="-285750" algn="l" rtl="0" fontAlgn="base">
              <a:spcAft>
                <a:spcPts val="200"/>
              </a:spcAft>
              <a:buFont typeface="Arial" panose="020B0604020202020204" pitchFamily="34" charset="0"/>
              <a:buChar char="•"/>
            </a:pPr>
            <a:endParaRPr lang="en-US" sz="1400" b="0" u="none" strike="noStrike">
              <a:solidFill>
                <a:srgbClr val="2A2A2D"/>
              </a:solidFill>
              <a:latin typeface="Arial" panose="020B0604020202020204" pitchFamily="34" charset="0"/>
              <a:cs typeface="Arial"/>
            </a:endParaRPr>
          </a:p>
          <a:p>
            <a:pPr>
              <a:spcAft>
                <a:spcPts val="600"/>
              </a:spcAft>
              <a:buClr>
                <a:srgbClr val="9BBB59"/>
              </a:buClr>
              <a:buSzPct val="100000"/>
            </a:pPr>
            <a:r>
              <a:rPr lang="en-US" b="1"/>
              <a:t>Location</a:t>
            </a:r>
            <a:r>
              <a:rPr lang="en-US"/>
              <a:t>: </a:t>
            </a:r>
            <a:r>
              <a:rPr lang="en-US" b="0">
                <a:solidFill>
                  <a:schemeClr val="accent1">
                    <a:lumMod val="50000"/>
                  </a:schemeClr>
                </a:solidFill>
              </a:rPr>
              <a:t>County Street, Taunton, MA </a:t>
            </a:r>
          </a:p>
          <a:p>
            <a:pPr marL="270000" lvl="3" indent="0">
              <a:spcAft>
                <a:spcPts val="600"/>
              </a:spcAft>
              <a:buClr>
                <a:srgbClr val="9BBB59"/>
              </a:buClr>
              <a:buSzPct val="100000"/>
              <a:buNone/>
            </a:pPr>
            <a:r>
              <a:rPr lang="en-US"/>
              <a:t>	(Map 79, Lot 71 and 242) </a:t>
            </a:r>
          </a:p>
          <a:p>
            <a:pPr>
              <a:spcBef>
                <a:spcPts val="600"/>
              </a:spcBef>
              <a:spcAft>
                <a:spcPts val="600"/>
              </a:spcAft>
              <a:buClr>
                <a:srgbClr val="9BBB59"/>
              </a:buClr>
              <a:buSzPct val="100000"/>
            </a:pPr>
            <a:r>
              <a:rPr lang="en-US" b="1"/>
              <a:t>Project</a:t>
            </a:r>
            <a:r>
              <a:rPr lang="en-US"/>
              <a:t>: </a:t>
            </a:r>
            <a:r>
              <a:rPr lang="en-US" b="0">
                <a:solidFill>
                  <a:schemeClr val="accent1">
                    <a:lumMod val="50000"/>
                  </a:schemeClr>
                </a:solidFill>
              </a:rPr>
              <a:t>New Substation and Transmission Tap Lines</a:t>
            </a:r>
          </a:p>
          <a:p>
            <a:pPr>
              <a:spcBef>
                <a:spcPts val="2400"/>
              </a:spcBef>
              <a:spcAft>
                <a:spcPts val="600"/>
              </a:spcAft>
              <a:buClr>
                <a:srgbClr val="9BBB59"/>
              </a:buClr>
              <a:buSzPct val="100000"/>
            </a:pPr>
            <a:r>
              <a:rPr lang="en-US" b="1"/>
              <a:t>Objectives</a:t>
            </a:r>
            <a:r>
              <a:rPr lang="en-US"/>
              <a:t>:</a:t>
            </a:r>
          </a:p>
          <a:p>
            <a:pPr lvl="2">
              <a:spcAft>
                <a:spcPts val="600"/>
              </a:spcAft>
              <a:buClr>
                <a:srgbClr val="9BBB59"/>
              </a:buClr>
              <a:buSzPct val="100000"/>
              <a:buFont typeface="Courier New" panose="02070309020205020404" pitchFamily="49" charset="0"/>
              <a:buChar char="o"/>
            </a:pPr>
            <a:r>
              <a:rPr lang="en-US">
                <a:solidFill>
                  <a:schemeClr val="accent1">
                    <a:lumMod val="50000"/>
                  </a:schemeClr>
                </a:solidFill>
              </a:rPr>
              <a:t>Address electric supply capacity issues</a:t>
            </a:r>
          </a:p>
          <a:p>
            <a:pPr lvl="2">
              <a:spcAft>
                <a:spcPts val="600"/>
              </a:spcAft>
              <a:buClr>
                <a:srgbClr val="9BBB59"/>
              </a:buClr>
              <a:buSzPct val="100000"/>
              <a:buFont typeface="Courier New" panose="02070309020205020404" pitchFamily="49" charset="0"/>
              <a:buChar char="o"/>
            </a:pPr>
            <a:r>
              <a:rPr lang="en-US">
                <a:solidFill>
                  <a:schemeClr val="accent1">
                    <a:lumMod val="50000"/>
                  </a:schemeClr>
                </a:solidFill>
              </a:rPr>
              <a:t>Support current and projected load growth</a:t>
            </a:r>
          </a:p>
          <a:p>
            <a:pPr lvl="2">
              <a:spcAft>
                <a:spcPts val="600"/>
              </a:spcAft>
              <a:buClr>
                <a:srgbClr val="9BBB59"/>
              </a:buClr>
              <a:buSzPct val="100000"/>
              <a:buFont typeface="Courier New" panose="02070309020205020404" pitchFamily="49" charset="0"/>
              <a:buChar char="o"/>
            </a:pPr>
            <a:r>
              <a:rPr lang="en-US">
                <a:solidFill>
                  <a:schemeClr val="accent1">
                    <a:lumMod val="50000"/>
                  </a:schemeClr>
                </a:solidFill>
              </a:rPr>
              <a:t>Ensure reliable power supply for customers</a:t>
            </a:r>
          </a:p>
          <a:p>
            <a:pPr>
              <a:spcBef>
                <a:spcPts val="0"/>
              </a:spcBef>
              <a:spcAft>
                <a:spcPts val="1000"/>
              </a:spcAft>
              <a:buClr>
                <a:srgbClr val="55555A"/>
              </a:buClr>
            </a:pPr>
            <a:endParaRPr lang="en-US" sz="1400" b="0" i="0">
              <a:solidFill>
                <a:schemeClr val="tx1">
                  <a:lumMod val="50000"/>
                </a:schemeClr>
              </a:solidFill>
              <a:effectLst/>
              <a:latin typeface="Arial"/>
              <a:cs typeface="Arial"/>
            </a:endParaRPr>
          </a:p>
          <a:p>
            <a:pPr>
              <a:buFont typeface="Arial" panose="020B0604020202020204" pitchFamily="34" charset="0"/>
              <a:buChar char="•"/>
            </a:pPr>
            <a:endParaRPr lang="en-US" sz="1400" b="0" i="0">
              <a:solidFill>
                <a:srgbClr val="55555A"/>
              </a:solidFill>
              <a:effectLst/>
              <a:latin typeface="Arial" panose="020B0604020202020204" pitchFamily="34" charset="0"/>
              <a:cs typeface="Arial" panose="020B0604020202020204" pitchFamily="34" charset="0"/>
            </a:endParaRPr>
          </a:p>
          <a:p>
            <a:pPr algn="l" rtl="0" fontAlgn="base"/>
            <a:endParaRPr lang="en-US" i="0">
              <a:solidFill>
                <a:srgbClr val="00148C"/>
              </a:solidFill>
              <a:effectLst/>
              <a:latin typeface="Arial" panose="020B0604020202020204" pitchFamily="34" charset="0"/>
              <a:cs typeface="Arial"/>
            </a:endParaRPr>
          </a:p>
        </p:txBody>
      </p:sp>
      <p:pic>
        <p:nvPicPr>
          <p:cNvPr id="6" name="Picture 5">
            <a:extLst>
              <a:ext uri="{FF2B5EF4-FFF2-40B4-BE49-F238E27FC236}">
                <a16:creationId xmlns:a16="http://schemas.microsoft.com/office/drawing/2014/main" id="{16C51333-EEAB-0EEE-2C79-0D1BA77DD108}"/>
              </a:ext>
            </a:extLst>
          </p:cNvPr>
          <p:cNvPicPr>
            <a:picLocks noChangeAspect="1"/>
          </p:cNvPicPr>
          <p:nvPr/>
        </p:nvPicPr>
        <p:blipFill>
          <a:blip r:embed="rId4"/>
          <a:stretch>
            <a:fillRect/>
          </a:stretch>
        </p:blipFill>
        <p:spPr>
          <a:xfrm>
            <a:off x="4572000" y="1623576"/>
            <a:ext cx="4382857" cy="3815962"/>
          </a:xfrm>
          <a:prstGeom prst="rect">
            <a:avLst/>
          </a:prstGeom>
        </p:spPr>
      </p:pic>
      <p:pic>
        <p:nvPicPr>
          <p:cNvPr id="8" name="Picture 7" descr="A yellow light in the dark&#10;&#10;Description automatically generated with medium confidence">
            <a:extLst>
              <a:ext uri="{FF2B5EF4-FFF2-40B4-BE49-F238E27FC236}">
                <a16:creationId xmlns:a16="http://schemas.microsoft.com/office/drawing/2014/main" id="{36DBB40D-E8B8-BD8F-7C56-ED72F759F3E5}"/>
              </a:ext>
            </a:extLst>
          </p:cNvPr>
          <p:cNvPicPr>
            <a:picLocks noChangeAspect="1"/>
          </p:cNvPicPr>
          <p:nvPr/>
        </p:nvPicPr>
        <p:blipFill>
          <a:blip r:embed="rId5"/>
          <a:stretch>
            <a:fillRect/>
          </a:stretch>
        </p:blipFill>
        <p:spPr>
          <a:xfrm>
            <a:off x="1491614" y="6335383"/>
            <a:ext cx="758228" cy="255270"/>
          </a:xfrm>
          <a:prstGeom prst="rect">
            <a:avLst/>
          </a:prstGeom>
        </p:spPr>
      </p:pic>
    </p:spTree>
    <p:extLst>
      <p:ext uri="{BB962C8B-B14F-4D97-AF65-F5344CB8AC3E}">
        <p14:creationId xmlns:p14="http://schemas.microsoft.com/office/powerpoint/2010/main" val="751569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hape, rectangle&#10;&#10;Description automatically generated">
            <a:extLst>
              <a:ext uri="{FF2B5EF4-FFF2-40B4-BE49-F238E27FC236}">
                <a16:creationId xmlns:a16="http://schemas.microsoft.com/office/drawing/2014/main" id="{5102D815-1426-5445-3FFC-B22FD50178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2112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D4F8550-A268-43BF-AB55-B80EEB142618}"/>
              </a:ext>
            </a:extLst>
          </p:cNvPr>
          <p:cNvSpPr>
            <a:spLocks noGrp="1"/>
          </p:cNvSpPr>
          <p:nvPr>
            <p:ph type="title"/>
          </p:nvPr>
        </p:nvSpPr>
        <p:spPr>
          <a:xfrm>
            <a:off x="321188" y="314325"/>
            <a:ext cx="5874129" cy="754187"/>
          </a:xfrm>
        </p:spPr>
        <p:txBody>
          <a:bodyPr/>
          <a:lstStyle/>
          <a:p>
            <a:r>
              <a:rPr lang="en-US">
                <a:solidFill>
                  <a:schemeClr val="bg1"/>
                </a:solidFill>
                <a:cs typeface="Arial"/>
              </a:rPr>
              <a:t>Visual Impacts</a:t>
            </a:r>
            <a:endParaRPr lang="en-US">
              <a:solidFill>
                <a:srgbClr val="FFFF00"/>
              </a:solidFill>
              <a:cs typeface="Arial"/>
            </a:endParaRPr>
          </a:p>
        </p:txBody>
      </p:sp>
      <p:pic>
        <p:nvPicPr>
          <p:cNvPr id="3" name="Picture 2">
            <a:extLst>
              <a:ext uri="{FF2B5EF4-FFF2-40B4-BE49-F238E27FC236}">
                <a16:creationId xmlns:a16="http://schemas.microsoft.com/office/drawing/2014/main" id="{9AA8C153-3689-5786-0575-B8BD1E09F1E1}"/>
              </a:ext>
            </a:extLst>
          </p:cNvPr>
          <p:cNvPicPr>
            <a:picLocks noChangeAspect="1"/>
          </p:cNvPicPr>
          <p:nvPr/>
        </p:nvPicPr>
        <p:blipFill>
          <a:blip r:embed="rId4"/>
          <a:stretch>
            <a:fillRect/>
          </a:stretch>
        </p:blipFill>
        <p:spPr>
          <a:xfrm>
            <a:off x="195033" y="2686049"/>
            <a:ext cx="4376967" cy="2407508"/>
          </a:xfrm>
          <a:prstGeom prst="rect">
            <a:avLst/>
          </a:prstGeom>
        </p:spPr>
      </p:pic>
      <p:pic>
        <p:nvPicPr>
          <p:cNvPr id="5" name="Picture 4">
            <a:extLst>
              <a:ext uri="{FF2B5EF4-FFF2-40B4-BE49-F238E27FC236}">
                <a16:creationId xmlns:a16="http://schemas.microsoft.com/office/drawing/2014/main" id="{5AC37BDF-89A9-C2DA-1CEB-9D8D85B71CE9}"/>
              </a:ext>
            </a:extLst>
          </p:cNvPr>
          <p:cNvPicPr>
            <a:picLocks noChangeAspect="1"/>
          </p:cNvPicPr>
          <p:nvPr/>
        </p:nvPicPr>
        <p:blipFill>
          <a:blip r:embed="rId5"/>
          <a:stretch>
            <a:fillRect/>
          </a:stretch>
        </p:blipFill>
        <p:spPr>
          <a:xfrm>
            <a:off x="4552763" y="2686049"/>
            <a:ext cx="4378567" cy="2407508"/>
          </a:xfrm>
          <a:prstGeom prst="rect">
            <a:avLst/>
          </a:prstGeom>
        </p:spPr>
      </p:pic>
      <p:sp>
        <p:nvSpPr>
          <p:cNvPr id="6" name="TextBox 5">
            <a:extLst>
              <a:ext uri="{FF2B5EF4-FFF2-40B4-BE49-F238E27FC236}">
                <a16:creationId xmlns:a16="http://schemas.microsoft.com/office/drawing/2014/main" id="{6E4CFCC1-DCC1-7F77-F26E-9FE9ACF7DFB6}"/>
              </a:ext>
            </a:extLst>
          </p:cNvPr>
          <p:cNvSpPr txBox="1"/>
          <p:nvPr/>
        </p:nvSpPr>
        <p:spPr bwMode="auto">
          <a:xfrm>
            <a:off x="190402" y="1837509"/>
            <a:ext cx="36837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spAutoFit/>
          </a:bodyPr>
          <a:lstStyle/>
          <a:p>
            <a:pPr algn="l">
              <a:spcAft>
                <a:spcPts val="600"/>
              </a:spcAft>
              <a:buClr>
                <a:schemeClr val="tx1"/>
              </a:buClr>
            </a:pPr>
            <a:r>
              <a:rPr lang="en-US" sz="2400" b="0" kern="0">
                <a:solidFill>
                  <a:schemeClr val="accent1">
                    <a:lumMod val="50000"/>
                  </a:schemeClr>
                </a:solidFill>
                <a:latin typeface="+mn-lt"/>
                <a:ea typeface="+mn-ea"/>
              </a:rPr>
              <a:t>Existin</a:t>
            </a:r>
            <a:r>
              <a:rPr lang="en-US" sz="2400" b="0">
                <a:solidFill>
                  <a:schemeClr val="accent1">
                    <a:lumMod val="50000"/>
                  </a:schemeClr>
                </a:solidFill>
              </a:rPr>
              <a:t>g Conditions</a:t>
            </a:r>
            <a:endParaRPr lang="en-US" sz="2400" b="0" kern="0">
              <a:solidFill>
                <a:schemeClr val="accent1">
                  <a:lumMod val="50000"/>
                </a:schemeClr>
              </a:solidFill>
              <a:latin typeface="+mn-lt"/>
              <a:ea typeface="+mn-ea"/>
            </a:endParaRPr>
          </a:p>
        </p:txBody>
      </p:sp>
      <p:sp>
        <p:nvSpPr>
          <p:cNvPr id="8" name="TextBox 7">
            <a:extLst>
              <a:ext uri="{FF2B5EF4-FFF2-40B4-BE49-F238E27FC236}">
                <a16:creationId xmlns:a16="http://schemas.microsoft.com/office/drawing/2014/main" id="{A4B371F7-4E93-30B4-816F-D4EA2A514A5E}"/>
              </a:ext>
            </a:extLst>
          </p:cNvPr>
          <p:cNvSpPr txBox="1"/>
          <p:nvPr/>
        </p:nvSpPr>
        <p:spPr bwMode="auto">
          <a:xfrm>
            <a:off x="1012755" y="5468145"/>
            <a:ext cx="20390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spAutoFit/>
          </a:bodyPr>
          <a:lstStyle/>
          <a:p>
            <a:pPr algn="l">
              <a:spcAft>
                <a:spcPts val="600"/>
              </a:spcAft>
              <a:buClr>
                <a:schemeClr val="tx1"/>
              </a:buClr>
            </a:pPr>
            <a:r>
              <a:rPr lang="en-US" sz="1800" b="0" kern="0">
                <a:solidFill>
                  <a:schemeClr val="accent1">
                    <a:lumMod val="50000"/>
                  </a:schemeClr>
                </a:solidFill>
                <a:latin typeface="+mn-lt"/>
                <a:ea typeface="+mn-ea"/>
              </a:rPr>
              <a:t>View Looking South</a:t>
            </a:r>
          </a:p>
        </p:txBody>
      </p:sp>
      <p:sp>
        <p:nvSpPr>
          <p:cNvPr id="9" name="TextBox 8">
            <a:extLst>
              <a:ext uri="{FF2B5EF4-FFF2-40B4-BE49-F238E27FC236}">
                <a16:creationId xmlns:a16="http://schemas.microsoft.com/office/drawing/2014/main" id="{05017D33-6DA0-838D-01E0-BF988CDAB674}"/>
              </a:ext>
            </a:extLst>
          </p:cNvPr>
          <p:cNvSpPr txBox="1"/>
          <p:nvPr/>
        </p:nvSpPr>
        <p:spPr bwMode="auto">
          <a:xfrm>
            <a:off x="5741773" y="5468145"/>
            <a:ext cx="20005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spAutoFit/>
          </a:bodyPr>
          <a:lstStyle/>
          <a:p>
            <a:pPr algn="l">
              <a:spcAft>
                <a:spcPts val="600"/>
              </a:spcAft>
              <a:buClr>
                <a:schemeClr val="tx1"/>
              </a:buClr>
            </a:pPr>
            <a:r>
              <a:rPr lang="en-US" sz="1800" b="0" kern="0">
                <a:solidFill>
                  <a:schemeClr val="accent1">
                    <a:lumMod val="50000"/>
                  </a:schemeClr>
                </a:solidFill>
                <a:latin typeface="+mn-lt"/>
                <a:ea typeface="+mn-ea"/>
              </a:rPr>
              <a:t>View Looking </a:t>
            </a:r>
            <a:r>
              <a:rPr lang="en-US" b="0">
                <a:solidFill>
                  <a:schemeClr val="accent1">
                    <a:lumMod val="50000"/>
                  </a:schemeClr>
                </a:solidFill>
              </a:rPr>
              <a:t>Nor</a:t>
            </a:r>
            <a:r>
              <a:rPr lang="en-US" sz="1800" b="0" kern="0">
                <a:solidFill>
                  <a:schemeClr val="accent1">
                    <a:lumMod val="50000"/>
                  </a:schemeClr>
                </a:solidFill>
                <a:latin typeface="+mn-lt"/>
                <a:ea typeface="+mn-ea"/>
              </a:rPr>
              <a:t>th</a:t>
            </a:r>
          </a:p>
        </p:txBody>
      </p:sp>
      <p:pic>
        <p:nvPicPr>
          <p:cNvPr id="10" name="Picture 9" descr="A yellow light in the dark&#10;&#10;Description automatically generated with medium confidence">
            <a:extLst>
              <a:ext uri="{FF2B5EF4-FFF2-40B4-BE49-F238E27FC236}">
                <a16:creationId xmlns:a16="http://schemas.microsoft.com/office/drawing/2014/main" id="{F0954D40-A63F-161E-252B-B8654239D705}"/>
              </a:ext>
            </a:extLst>
          </p:cNvPr>
          <p:cNvPicPr>
            <a:picLocks noChangeAspect="1"/>
          </p:cNvPicPr>
          <p:nvPr/>
        </p:nvPicPr>
        <p:blipFill>
          <a:blip r:embed="rId6"/>
          <a:stretch>
            <a:fillRect/>
          </a:stretch>
        </p:blipFill>
        <p:spPr>
          <a:xfrm>
            <a:off x="1473859" y="6288405"/>
            <a:ext cx="758228" cy="255270"/>
          </a:xfrm>
          <a:prstGeom prst="rect">
            <a:avLst/>
          </a:prstGeom>
        </p:spPr>
      </p:pic>
    </p:spTree>
    <p:extLst>
      <p:ext uri="{BB962C8B-B14F-4D97-AF65-F5344CB8AC3E}">
        <p14:creationId xmlns:p14="http://schemas.microsoft.com/office/powerpoint/2010/main" val="20260746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hape, rectangle&#10;&#10;Description automatically generated">
            <a:extLst>
              <a:ext uri="{FF2B5EF4-FFF2-40B4-BE49-F238E27FC236}">
                <a16:creationId xmlns:a16="http://schemas.microsoft.com/office/drawing/2014/main" id="{5102D815-1426-5445-3FFC-B22FD50178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2112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D4F8550-A268-43BF-AB55-B80EEB142618}"/>
              </a:ext>
            </a:extLst>
          </p:cNvPr>
          <p:cNvSpPr>
            <a:spLocks noGrp="1"/>
          </p:cNvSpPr>
          <p:nvPr>
            <p:ph type="title"/>
          </p:nvPr>
        </p:nvSpPr>
        <p:spPr>
          <a:xfrm>
            <a:off x="321188" y="314325"/>
            <a:ext cx="5874129" cy="754187"/>
          </a:xfrm>
        </p:spPr>
        <p:txBody>
          <a:bodyPr/>
          <a:lstStyle/>
          <a:p>
            <a:r>
              <a:rPr lang="en-US">
                <a:solidFill>
                  <a:schemeClr val="bg1"/>
                </a:solidFill>
                <a:cs typeface="Arial"/>
              </a:rPr>
              <a:t>Visual Impacts</a:t>
            </a:r>
            <a:endParaRPr lang="en-US">
              <a:solidFill>
                <a:srgbClr val="FFFF00"/>
              </a:solidFill>
              <a:cs typeface="Arial"/>
            </a:endParaRPr>
          </a:p>
        </p:txBody>
      </p:sp>
      <p:sp>
        <p:nvSpPr>
          <p:cNvPr id="6" name="TextBox 5">
            <a:extLst>
              <a:ext uri="{FF2B5EF4-FFF2-40B4-BE49-F238E27FC236}">
                <a16:creationId xmlns:a16="http://schemas.microsoft.com/office/drawing/2014/main" id="{6E4CFCC1-DCC1-7F77-F26E-9FE9ACF7DFB6}"/>
              </a:ext>
            </a:extLst>
          </p:cNvPr>
          <p:cNvSpPr txBox="1"/>
          <p:nvPr/>
        </p:nvSpPr>
        <p:spPr bwMode="auto">
          <a:xfrm>
            <a:off x="190402" y="1837509"/>
            <a:ext cx="44425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spAutoFit/>
          </a:bodyPr>
          <a:lstStyle/>
          <a:p>
            <a:pPr algn="l">
              <a:spcAft>
                <a:spcPts val="600"/>
              </a:spcAft>
              <a:buClr>
                <a:schemeClr val="tx1"/>
              </a:buClr>
            </a:pPr>
            <a:r>
              <a:rPr lang="en-US" sz="2400" b="0">
                <a:solidFill>
                  <a:schemeClr val="accent1">
                    <a:lumMod val="50000"/>
                  </a:schemeClr>
                </a:solidFill>
              </a:rPr>
              <a:t>Proposed Conditions (Year 0)</a:t>
            </a:r>
            <a:endParaRPr lang="en-US" sz="2400" b="0" kern="0">
              <a:solidFill>
                <a:schemeClr val="accent1">
                  <a:lumMod val="50000"/>
                </a:schemeClr>
              </a:solidFill>
              <a:latin typeface="+mn-lt"/>
              <a:ea typeface="+mn-ea"/>
            </a:endParaRPr>
          </a:p>
        </p:txBody>
      </p:sp>
      <p:sp>
        <p:nvSpPr>
          <p:cNvPr id="8" name="TextBox 7">
            <a:extLst>
              <a:ext uri="{FF2B5EF4-FFF2-40B4-BE49-F238E27FC236}">
                <a16:creationId xmlns:a16="http://schemas.microsoft.com/office/drawing/2014/main" id="{A4B371F7-4E93-30B4-816F-D4EA2A514A5E}"/>
              </a:ext>
            </a:extLst>
          </p:cNvPr>
          <p:cNvSpPr txBox="1"/>
          <p:nvPr/>
        </p:nvSpPr>
        <p:spPr bwMode="auto">
          <a:xfrm>
            <a:off x="1219232" y="5606644"/>
            <a:ext cx="20390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spAutoFit/>
          </a:bodyPr>
          <a:lstStyle/>
          <a:p>
            <a:pPr algn="l">
              <a:spcAft>
                <a:spcPts val="600"/>
              </a:spcAft>
              <a:buClr>
                <a:schemeClr val="tx1"/>
              </a:buClr>
            </a:pPr>
            <a:r>
              <a:rPr lang="en-US" sz="1800" b="0" kern="0" dirty="0">
                <a:solidFill>
                  <a:schemeClr val="accent1">
                    <a:lumMod val="50000"/>
                  </a:schemeClr>
                </a:solidFill>
                <a:latin typeface="+mn-lt"/>
                <a:ea typeface="+mn-ea"/>
              </a:rPr>
              <a:t>View Looking South</a:t>
            </a:r>
          </a:p>
        </p:txBody>
      </p:sp>
      <p:sp>
        <p:nvSpPr>
          <p:cNvPr id="9" name="TextBox 8">
            <a:extLst>
              <a:ext uri="{FF2B5EF4-FFF2-40B4-BE49-F238E27FC236}">
                <a16:creationId xmlns:a16="http://schemas.microsoft.com/office/drawing/2014/main" id="{05017D33-6DA0-838D-01E0-BF988CDAB674}"/>
              </a:ext>
            </a:extLst>
          </p:cNvPr>
          <p:cNvSpPr txBox="1"/>
          <p:nvPr/>
        </p:nvSpPr>
        <p:spPr bwMode="auto">
          <a:xfrm>
            <a:off x="5885750" y="5602837"/>
            <a:ext cx="20005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spAutoFit/>
          </a:bodyPr>
          <a:lstStyle/>
          <a:p>
            <a:pPr algn="l">
              <a:spcAft>
                <a:spcPts val="600"/>
              </a:spcAft>
              <a:buClr>
                <a:schemeClr val="tx1"/>
              </a:buClr>
            </a:pPr>
            <a:r>
              <a:rPr lang="en-US" sz="1800" b="0" kern="0" dirty="0">
                <a:solidFill>
                  <a:schemeClr val="accent1">
                    <a:lumMod val="50000"/>
                  </a:schemeClr>
                </a:solidFill>
                <a:latin typeface="+mn-lt"/>
                <a:ea typeface="+mn-ea"/>
              </a:rPr>
              <a:t>View Looking </a:t>
            </a:r>
            <a:r>
              <a:rPr lang="en-US" b="0" dirty="0">
                <a:solidFill>
                  <a:schemeClr val="accent1">
                    <a:lumMod val="50000"/>
                  </a:schemeClr>
                </a:solidFill>
              </a:rPr>
              <a:t>Nor</a:t>
            </a:r>
            <a:r>
              <a:rPr lang="en-US" sz="1800" b="0" kern="0" dirty="0">
                <a:solidFill>
                  <a:schemeClr val="accent1">
                    <a:lumMod val="50000"/>
                  </a:schemeClr>
                </a:solidFill>
                <a:latin typeface="+mn-lt"/>
                <a:ea typeface="+mn-ea"/>
              </a:rPr>
              <a:t>th</a:t>
            </a:r>
          </a:p>
        </p:txBody>
      </p:sp>
      <p:pic>
        <p:nvPicPr>
          <p:cNvPr id="11" name="Picture 10" descr="A yellow light in the dark&#10;&#10;Description automatically generated with medium confidence">
            <a:extLst>
              <a:ext uri="{FF2B5EF4-FFF2-40B4-BE49-F238E27FC236}">
                <a16:creationId xmlns:a16="http://schemas.microsoft.com/office/drawing/2014/main" id="{BFAAD859-8F10-5DA2-1987-FD9C6A6D1EDF}"/>
              </a:ext>
            </a:extLst>
          </p:cNvPr>
          <p:cNvPicPr>
            <a:picLocks noChangeAspect="1"/>
          </p:cNvPicPr>
          <p:nvPr/>
        </p:nvPicPr>
        <p:blipFill>
          <a:blip r:embed="rId4"/>
          <a:stretch>
            <a:fillRect/>
          </a:stretch>
        </p:blipFill>
        <p:spPr>
          <a:xfrm>
            <a:off x="1509369" y="6288405"/>
            <a:ext cx="758228" cy="255270"/>
          </a:xfrm>
          <a:prstGeom prst="rect">
            <a:avLst/>
          </a:prstGeom>
        </p:spPr>
      </p:pic>
      <p:pic>
        <p:nvPicPr>
          <p:cNvPr id="13" name="Picture 12" descr="A car driving on a road">
            <a:extLst>
              <a:ext uri="{FF2B5EF4-FFF2-40B4-BE49-F238E27FC236}">
                <a16:creationId xmlns:a16="http://schemas.microsoft.com/office/drawing/2014/main" id="{DB4FA3D7-E9D3-B412-0D8C-45D35D985C0E}"/>
              </a:ext>
            </a:extLst>
          </p:cNvPr>
          <p:cNvPicPr>
            <a:picLocks noChangeAspect="1"/>
          </p:cNvPicPr>
          <p:nvPr/>
        </p:nvPicPr>
        <p:blipFill>
          <a:blip r:embed="rId5"/>
          <a:stretch>
            <a:fillRect/>
          </a:stretch>
        </p:blipFill>
        <p:spPr>
          <a:xfrm>
            <a:off x="321188" y="2276514"/>
            <a:ext cx="4104250" cy="3174092"/>
          </a:xfrm>
          <a:prstGeom prst="rect">
            <a:avLst/>
          </a:prstGeom>
        </p:spPr>
      </p:pic>
      <p:pic>
        <p:nvPicPr>
          <p:cNvPr id="18" name="Picture 17" descr="A road with trees and a building">
            <a:extLst>
              <a:ext uri="{FF2B5EF4-FFF2-40B4-BE49-F238E27FC236}">
                <a16:creationId xmlns:a16="http://schemas.microsoft.com/office/drawing/2014/main" id="{7642D20D-F7C3-D204-6063-7F02D886EA29}"/>
              </a:ext>
            </a:extLst>
          </p:cNvPr>
          <p:cNvPicPr>
            <a:picLocks noChangeAspect="1"/>
          </p:cNvPicPr>
          <p:nvPr/>
        </p:nvPicPr>
        <p:blipFill>
          <a:blip r:embed="rId6"/>
          <a:stretch>
            <a:fillRect/>
          </a:stretch>
        </p:blipFill>
        <p:spPr>
          <a:xfrm>
            <a:off x="4632960" y="2294053"/>
            <a:ext cx="4229882" cy="3174092"/>
          </a:xfrm>
          <a:prstGeom prst="rect">
            <a:avLst/>
          </a:prstGeom>
        </p:spPr>
      </p:pic>
    </p:spTree>
    <p:extLst>
      <p:ext uri="{BB962C8B-B14F-4D97-AF65-F5344CB8AC3E}">
        <p14:creationId xmlns:p14="http://schemas.microsoft.com/office/powerpoint/2010/main" val="32513355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hape, rectangle&#10;&#10;Description automatically generated">
            <a:extLst>
              <a:ext uri="{FF2B5EF4-FFF2-40B4-BE49-F238E27FC236}">
                <a16:creationId xmlns:a16="http://schemas.microsoft.com/office/drawing/2014/main" id="{5102D815-1426-5445-3FFC-B22FD50178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2112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D4F8550-A268-43BF-AB55-B80EEB142618}"/>
              </a:ext>
            </a:extLst>
          </p:cNvPr>
          <p:cNvSpPr>
            <a:spLocks noGrp="1"/>
          </p:cNvSpPr>
          <p:nvPr>
            <p:ph type="title"/>
          </p:nvPr>
        </p:nvSpPr>
        <p:spPr>
          <a:xfrm>
            <a:off x="321188" y="314325"/>
            <a:ext cx="5874129" cy="754187"/>
          </a:xfrm>
        </p:spPr>
        <p:txBody>
          <a:bodyPr/>
          <a:lstStyle/>
          <a:p>
            <a:r>
              <a:rPr lang="en-US">
                <a:solidFill>
                  <a:schemeClr val="bg1"/>
                </a:solidFill>
                <a:cs typeface="Arial"/>
              </a:rPr>
              <a:t>Visual Impacts</a:t>
            </a:r>
            <a:endParaRPr lang="en-US">
              <a:solidFill>
                <a:srgbClr val="FFFF00"/>
              </a:solidFill>
              <a:cs typeface="Arial"/>
            </a:endParaRPr>
          </a:p>
        </p:txBody>
      </p:sp>
      <p:sp>
        <p:nvSpPr>
          <p:cNvPr id="6" name="TextBox 5">
            <a:extLst>
              <a:ext uri="{FF2B5EF4-FFF2-40B4-BE49-F238E27FC236}">
                <a16:creationId xmlns:a16="http://schemas.microsoft.com/office/drawing/2014/main" id="{6E4CFCC1-DCC1-7F77-F26E-9FE9ACF7DFB6}"/>
              </a:ext>
            </a:extLst>
          </p:cNvPr>
          <p:cNvSpPr txBox="1"/>
          <p:nvPr/>
        </p:nvSpPr>
        <p:spPr bwMode="auto">
          <a:xfrm>
            <a:off x="190402" y="1837509"/>
            <a:ext cx="5074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spAutoFit/>
          </a:bodyPr>
          <a:lstStyle/>
          <a:p>
            <a:pPr algn="l">
              <a:spcAft>
                <a:spcPts val="600"/>
              </a:spcAft>
              <a:buClr>
                <a:schemeClr val="tx1"/>
              </a:buClr>
            </a:pPr>
            <a:r>
              <a:rPr lang="en-US" sz="2400" b="0">
                <a:solidFill>
                  <a:schemeClr val="accent1">
                    <a:lumMod val="50000"/>
                  </a:schemeClr>
                </a:solidFill>
              </a:rPr>
              <a:t>Proposed Conditions (Year 5)</a:t>
            </a:r>
            <a:endParaRPr lang="en-US" sz="2400" b="0" kern="0">
              <a:solidFill>
                <a:schemeClr val="accent1">
                  <a:lumMod val="50000"/>
                </a:schemeClr>
              </a:solidFill>
              <a:latin typeface="+mn-lt"/>
              <a:ea typeface="+mn-ea"/>
            </a:endParaRPr>
          </a:p>
        </p:txBody>
      </p:sp>
      <p:sp>
        <p:nvSpPr>
          <p:cNvPr id="8" name="TextBox 7">
            <a:extLst>
              <a:ext uri="{FF2B5EF4-FFF2-40B4-BE49-F238E27FC236}">
                <a16:creationId xmlns:a16="http://schemas.microsoft.com/office/drawing/2014/main" id="{A4B371F7-4E93-30B4-816F-D4EA2A514A5E}"/>
              </a:ext>
            </a:extLst>
          </p:cNvPr>
          <p:cNvSpPr txBox="1"/>
          <p:nvPr/>
        </p:nvSpPr>
        <p:spPr bwMode="auto">
          <a:xfrm>
            <a:off x="1239210" y="5610205"/>
            <a:ext cx="20390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spAutoFit/>
          </a:bodyPr>
          <a:lstStyle/>
          <a:p>
            <a:pPr algn="l">
              <a:spcAft>
                <a:spcPts val="600"/>
              </a:spcAft>
              <a:buClr>
                <a:schemeClr val="tx1"/>
              </a:buClr>
            </a:pPr>
            <a:r>
              <a:rPr lang="en-US" sz="1800" b="0" kern="0" dirty="0">
                <a:solidFill>
                  <a:schemeClr val="accent1">
                    <a:lumMod val="50000"/>
                  </a:schemeClr>
                </a:solidFill>
                <a:latin typeface="+mn-lt"/>
                <a:ea typeface="+mn-ea"/>
              </a:rPr>
              <a:t>View Looking South</a:t>
            </a:r>
          </a:p>
        </p:txBody>
      </p:sp>
      <p:sp>
        <p:nvSpPr>
          <p:cNvPr id="9" name="TextBox 8">
            <a:extLst>
              <a:ext uri="{FF2B5EF4-FFF2-40B4-BE49-F238E27FC236}">
                <a16:creationId xmlns:a16="http://schemas.microsoft.com/office/drawing/2014/main" id="{05017D33-6DA0-838D-01E0-BF988CDAB674}"/>
              </a:ext>
            </a:extLst>
          </p:cNvPr>
          <p:cNvSpPr txBox="1"/>
          <p:nvPr/>
        </p:nvSpPr>
        <p:spPr bwMode="auto">
          <a:xfrm>
            <a:off x="5904242" y="5610206"/>
            <a:ext cx="200054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rtlCol="0" anchor="t" anchorCtr="0" compatLnSpc="1">
            <a:prstTxWarp prst="textNoShape">
              <a:avLst/>
            </a:prstTxWarp>
            <a:spAutoFit/>
          </a:bodyPr>
          <a:lstStyle/>
          <a:p>
            <a:pPr algn="l">
              <a:spcAft>
                <a:spcPts val="600"/>
              </a:spcAft>
              <a:buClr>
                <a:schemeClr val="tx1"/>
              </a:buClr>
            </a:pPr>
            <a:r>
              <a:rPr lang="en-US" sz="1800" b="0" kern="0" dirty="0">
                <a:solidFill>
                  <a:schemeClr val="accent1">
                    <a:lumMod val="50000"/>
                  </a:schemeClr>
                </a:solidFill>
                <a:latin typeface="+mn-lt"/>
                <a:ea typeface="+mn-ea"/>
              </a:rPr>
              <a:t>View Looking </a:t>
            </a:r>
            <a:r>
              <a:rPr lang="en-US" b="0" dirty="0">
                <a:solidFill>
                  <a:schemeClr val="accent1">
                    <a:lumMod val="50000"/>
                  </a:schemeClr>
                </a:solidFill>
              </a:rPr>
              <a:t>Nor</a:t>
            </a:r>
            <a:r>
              <a:rPr lang="en-US" sz="1800" b="0" kern="0" dirty="0">
                <a:solidFill>
                  <a:schemeClr val="accent1">
                    <a:lumMod val="50000"/>
                  </a:schemeClr>
                </a:solidFill>
                <a:latin typeface="+mn-lt"/>
                <a:ea typeface="+mn-ea"/>
              </a:rPr>
              <a:t>th</a:t>
            </a:r>
          </a:p>
        </p:txBody>
      </p:sp>
      <p:pic>
        <p:nvPicPr>
          <p:cNvPr id="11" name="Picture 10" descr="A yellow light in the dark&#10;&#10;Description automatically generated with medium confidence">
            <a:extLst>
              <a:ext uri="{FF2B5EF4-FFF2-40B4-BE49-F238E27FC236}">
                <a16:creationId xmlns:a16="http://schemas.microsoft.com/office/drawing/2014/main" id="{537A5A3F-D66B-562E-A193-97AD0023A5C5}"/>
              </a:ext>
            </a:extLst>
          </p:cNvPr>
          <p:cNvPicPr>
            <a:picLocks noChangeAspect="1"/>
          </p:cNvPicPr>
          <p:nvPr/>
        </p:nvPicPr>
        <p:blipFill>
          <a:blip r:embed="rId4"/>
          <a:stretch>
            <a:fillRect/>
          </a:stretch>
        </p:blipFill>
        <p:spPr>
          <a:xfrm>
            <a:off x="1500492" y="6288405"/>
            <a:ext cx="758228" cy="255270"/>
          </a:xfrm>
          <a:prstGeom prst="rect">
            <a:avLst/>
          </a:prstGeom>
        </p:spPr>
      </p:pic>
      <p:pic>
        <p:nvPicPr>
          <p:cNvPr id="16" name="Picture 15" descr="A car driving on a road&#10;&#10;Description automatically generated">
            <a:extLst>
              <a:ext uri="{FF2B5EF4-FFF2-40B4-BE49-F238E27FC236}">
                <a16:creationId xmlns:a16="http://schemas.microsoft.com/office/drawing/2014/main" id="{44876D45-B7C9-84D0-765C-A5C576FF30B4}"/>
              </a:ext>
            </a:extLst>
          </p:cNvPr>
          <p:cNvPicPr>
            <a:picLocks noChangeAspect="1"/>
          </p:cNvPicPr>
          <p:nvPr/>
        </p:nvPicPr>
        <p:blipFill>
          <a:blip r:embed="rId5"/>
          <a:stretch>
            <a:fillRect/>
          </a:stretch>
        </p:blipFill>
        <p:spPr>
          <a:xfrm>
            <a:off x="352113" y="2378746"/>
            <a:ext cx="4116937" cy="3089399"/>
          </a:xfrm>
          <a:prstGeom prst="rect">
            <a:avLst/>
          </a:prstGeom>
        </p:spPr>
      </p:pic>
      <p:pic>
        <p:nvPicPr>
          <p:cNvPr id="18" name="Picture 17" descr="A road with trees and a wall&#10;&#10;Description automatically generated">
            <a:extLst>
              <a:ext uri="{FF2B5EF4-FFF2-40B4-BE49-F238E27FC236}">
                <a16:creationId xmlns:a16="http://schemas.microsoft.com/office/drawing/2014/main" id="{6F7B6E1B-C365-7231-D983-4FA4D7237F34}"/>
              </a:ext>
            </a:extLst>
          </p:cNvPr>
          <p:cNvPicPr>
            <a:picLocks noChangeAspect="1"/>
          </p:cNvPicPr>
          <p:nvPr/>
        </p:nvPicPr>
        <p:blipFill>
          <a:blip r:embed="rId6"/>
          <a:stretch>
            <a:fillRect/>
          </a:stretch>
        </p:blipFill>
        <p:spPr>
          <a:xfrm>
            <a:off x="4674952" y="2378746"/>
            <a:ext cx="4117016" cy="3089398"/>
          </a:xfrm>
          <a:prstGeom prst="rect">
            <a:avLst/>
          </a:prstGeom>
        </p:spPr>
      </p:pic>
    </p:spTree>
    <p:extLst>
      <p:ext uri="{BB962C8B-B14F-4D97-AF65-F5344CB8AC3E}">
        <p14:creationId xmlns:p14="http://schemas.microsoft.com/office/powerpoint/2010/main" val="4643158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373A796-E73A-6210-1B62-5E79C500390B}"/>
              </a:ext>
            </a:extLst>
          </p:cNvPr>
          <p:cNvCxnSpPr/>
          <p:nvPr/>
        </p:nvCxnSpPr>
        <p:spPr bwMode="auto">
          <a:xfrm>
            <a:off x="583609" y="2226272"/>
            <a:ext cx="3176" cy="3766733"/>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7" descr="Shape, rectangle&#10;&#10;Description automatically generated">
            <a:extLst>
              <a:ext uri="{FF2B5EF4-FFF2-40B4-BE49-F238E27FC236}">
                <a16:creationId xmlns:a16="http://schemas.microsoft.com/office/drawing/2014/main" id="{0514976D-39E8-980B-478D-7078067FA958}"/>
              </a:ext>
            </a:extLst>
          </p:cNvPr>
          <p:cNvPicPr>
            <a:picLocks noChangeAspect="1"/>
          </p:cNvPicPr>
          <p:nvPr/>
        </p:nvPicPr>
        <p:blipFill>
          <a:blip r:embed="rId4"/>
          <a:stretch>
            <a:fillRect/>
          </a:stretch>
        </p:blipFill>
        <p:spPr>
          <a:xfrm>
            <a:off x="-1164" y="-29943"/>
            <a:ext cx="9146327" cy="1247850"/>
          </a:xfrm>
          <a:prstGeom prst="rect">
            <a:avLst/>
          </a:prstGeom>
        </p:spPr>
      </p:pic>
      <p:sp>
        <p:nvSpPr>
          <p:cNvPr id="9" name="TextBox 8">
            <a:extLst>
              <a:ext uri="{FF2B5EF4-FFF2-40B4-BE49-F238E27FC236}">
                <a16:creationId xmlns:a16="http://schemas.microsoft.com/office/drawing/2014/main" id="{9FAADDF1-FB14-55C1-B960-1077E7E32A32}"/>
              </a:ext>
            </a:extLst>
          </p:cNvPr>
          <p:cNvSpPr txBox="1"/>
          <p:nvPr/>
        </p:nvSpPr>
        <p:spPr bwMode="auto">
          <a:xfrm>
            <a:off x="420373" y="232964"/>
            <a:ext cx="5094514"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a:solidFill>
                  <a:srgbClr val="FFFFFF"/>
                </a:solidFill>
                <a:cs typeface="Arial"/>
              </a:rPr>
              <a:t>Planning and Permitting Process</a:t>
            </a:r>
          </a:p>
          <a:p>
            <a:r>
              <a:rPr lang="en-US" b="0">
                <a:solidFill>
                  <a:srgbClr val="FFFFFF"/>
                </a:solidFill>
                <a:cs typeface="Arial"/>
              </a:rPr>
              <a:t>*Permits Subject to Change</a:t>
            </a:r>
          </a:p>
        </p:txBody>
      </p:sp>
      <p:sp>
        <p:nvSpPr>
          <p:cNvPr id="10" name="Rectangle 9">
            <a:extLst>
              <a:ext uri="{FF2B5EF4-FFF2-40B4-BE49-F238E27FC236}">
                <a16:creationId xmlns:a16="http://schemas.microsoft.com/office/drawing/2014/main" id="{9EA679DF-7558-6611-1353-FAAE0C31E47E}"/>
              </a:ext>
            </a:extLst>
          </p:cNvPr>
          <p:cNvSpPr/>
          <p:nvPr/>
        </p:nvSpPr>
        <p:spPr bwMode="auto">
          <a:xfrm>
            <a:off x="1059232" y="3306614"/>
            <a:ext cx="7328177" cy="1606051"/>
          </a:xfrm>
          <a:prstGeom prst="rect">
            <a:avLst/>
          </a:prstGeom>
          <a:solidFill>
            <a:schemeClr val="bg1">
              <a:lumMod val="75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a:spcAft>
                <a:spcPts val="450"/>
              </a:spcAft>
            </a:pPr>
            <a:r>
              <a:rPr lang="en-US" sz="1600">
                <a:solidFill>
                  <a:schemeClr val="tx1">
                    <a:lumMod val="50000"/>
                  </a:schemeClr>
                </a:solidFill>
                <a:latin typeface="+mn-lt"/>
                <a:cs typeface="Arial"/>
              </a:rPr>
              <a:t>Federal and State Environmental Permitting</a:t>
            </a:r>
            <a:r>
              <a:rPr lang="en-US" sz="1600">
                <a:solidFill>
                  <a:schemeClr val="tx1">
                    <a:lumMod val="50000"/>
                  </a:schemeClr>
                </a:solidFill>
                <a:cs typeface="Arial"/>
              </a:rPr>
              <a:t> (not all inclusive):</a:t>
            </a:r>
            <a:endParaRPr lang="en-US" b="0">
              <a:solidFill>
                <a:schemeClr val="tx1">
                  <a:lumMod val="50000"/>
                </a:schemeClr>
              </a:solidFill>
              <a:cs typeface="Arial"/>
            </a:endParaRPr>
          </a:p>
          <a:p>
            <a:pPr marL="171450" lvl="1" indent="-171450">
              <a:spcAft>
                <a:spcPts val="450"/>
              </a:spcAft>
              <a:buFont typeface="Arial"/>
              <a:buChar char="•"/>
            </a:pPr>
            <a:r>
              <a:rPr lang="en-US" sz="1100">
                <a:solidFill>
                  <a:schemeClr val="tx1">
                    <a:lumMod val="50000"/>
                  </a:schemeClr>
                </a:solidFill>
                <a:cs typeface="Arial"/>
              </a:rPr>
              <a:t>EOEEA – MEPA Review </a:t>
            </a:r>
          </a:p>
          <a:p>
            <a:pPr marL="171450" lvl="1" indent="-171450">
              <a:spcAft>
                <a:spcPts val="450"/>
              </a:spcAft>
              <a:buFont typeface="Arial"/>
              <a:buChar char="•"/>
            </a:pPr>
            <a:r>
              <a:rPr lang="en-US" sz="1100">
                <a:solidFill>
                  <a:schemeClr val="tx1">
                    <a:lumMod val="50000"/>
                  </a:schemeClr>
                </a:solidFill>
                <a:ea typeface="+mn-lt"/>
                <a:cs typeface="+mn-lt"/>
              </a:rPr>
              <a:t>DEP – 401 Water Quality Certificate</a:t>
            </a:r>
          </a:p>
          <a:p>
            <a:pPr marL="171450" lvl="1" indent="-171450">
              <a:spcAft>
                <a:spcPts val="450"/>
              </a:spcAft>
              <a:buFont typeface="Arial"/>
              <a:buChar char="•"/>
            </a:pPr>
            <a:r>
              <a:rPr lang="en-US" sz="1100">
                <a:solidFill>
                  <a:schemeClr val="tx1">
                    <a:lumMod val="50000"/>
                  </a:schemeClr>
                </a:solidFill>
                <a:cs typeface="Arial"/>
              </a:rPr>
              <a:t>DEP - Wetlands Protection Act - Order of Conditions</a:t>
            </a:r>
          </a:p>
          <a:p>
            <a:pPr marL="171450" lvl="1" indent="-171450">
              <a:spcAft>
                <a:spcPts val="450"/>
              </a:spcAft>
              <a:buClr>
                <a:srgbClr val="55555A"/>
              </a:buClr>
              <a:buFont typeface="Arial"/>
              <a:buChar char="•"/>
            </a:pPr>
            <a:r>
              <a:rPr lang="en-US" sz="1100">
                <a:solidFill>
                  <a:schemeClr val="tx1">
                    <a:lumMod val="50000"/>
                  </a:schemeClr>
                </a:solidFill>
                <a:cs typeface="Arial"/>
              </a:rPr>
              <a:t>U.S. Army Corps of Engineers – Section 404 General Permit</a:t>
            </a:r>
          </a:p>
          <a:p>
            <a:pPr marL="171450" lvl="1" indent="-171450">
              <a:spcAft>
                <a:spcPts val="450"/>
              </a:spcAft>
              <a:buClr>
                <a:srgbClr val="55555A"/>
              </a:buClr>
              <a:buFont typeface="Arial"/>
              <a:buChar char="•"/>
            </a:pPr>
            <a:r>
              <a:rPr lang="en-US" sz="1100" b="0">
                <a:solidFill>
                  <a:schemeClr val="tx1">
                    <a:lumMod val="50000"/>
                  </a:schemeClr>
                </a:solidFill>
                <a:cs typeface="Arial"/>
              </a:rPr>
              <a:t>NPDES NOI (National Pollutant Discharge Elimination System Notice of Intent)</a:t>
            </a:r>
            <a:endParaRPr lang="en-US" sz="1100">
              <a:solidFill>
                <a:schemeClr val="tx1">
                  <a:lumMod val="50000"/>
                </a:schemeClr>
              </a:solidFill>
              <a:cs typeface="Arial"/>
            </a:endParaRPr>
          </a:p>
          <a:p>
            <a:pPr marL="171450" lvl="1" indent="-171450">
              <a:spcAft>
                <a:spcPts val="450"/>
              </a:spcAft>
              <a:buClr>
                <a:srgbClr val="55555A"/>
              </a:buClr>
            </a:pPr>
            <a:endParaRPr lang="en-US" sz="1100">
              <a:solidFill>
                <a:schemeClr val="tx1">
                  <a:lumMod val="50000"/>
                </a:schemeClr>
              </a:solidFill>
              <a:cs typeface="Arial"/>
            </a:endParaRPr>
          </a:p>
          <a:p>
            <a:pPr marL="555625" lvl="2" indent="-285750">
              <a:spcAft>
                <a:spcPts val="450"/>
              </a:spcAft>
            </a:pPr>
            <a:endParaRPr lang="en-US" sz="1100">
              <a:solidFill>
                <a:schemeClr val="tx1">
                  <a:lumMod val="50000"/>
                </a:schemeClr>
              </a:solidFill>
              <a:cs typeface="Arial"/>
            </a:endParaRPr>
          </a:p>
          <a:p>
            <a:pPr marL="555625" lvl="2" indent="-285750">
              <a:spcAft>
                <a:spcPts val="450"/>
              </a:spcAft>
            </a:pPr>
            <a:endParaRPr lang="en-US" sz="1400">
              <a:solidFill>
                <a:schemeClr val="tx1">
                  <a:lumMod val="50000"/>
                </a:schemeClr>
              </a:solidFill>
              <a:cs typeface="Arial"/>
            </a:endParaRPr>
          </a:p>
        </p:txBody>
      </p:sp>
      <p:sp>
        <p:nvSpPr>
          <p:cNvPr id="11" name="Rectangle 10">
            <a:extLst>
              <a:ext uri="{FF2B5EF4-FFF2-40B4-BE49-F238E27FC236}">
                <a16:creationId xmlns:a16="http://schemas.microsoft.com/office/drawing/2014/main" id="{D09420B0-C26D-D7AB-D079-11DA9498F4C1}"/>
              </a:ext>
            </a:extLst>
          </p:cNvPr>
          <p:cNvSpPr/>
          <p:nvPr/>
        </p:nvSpPr>
        <p:spPr bwMode="auto">
          <a:xfrm>
            <a:off x="1059232" y="5170296"/>
            <a:ext cx="7328177" cy="902448"/>
          </a:xfrm>
          <a:prstGeom prst="rect">
            <a:avLst/>
          </a:prstGeom>
          <a:solidFill>
            <a:schemeClr val="bg1">
              <a:lumMod val="75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a:spcAft>
                <a:spcPts val="450"/>
              </a:spcAft>
            </a:pPr>
            <a:r>
              <a:rPr lang="en-US" sz="1600">
                <a:solidFill>
                  <a:schemeClr val="tx1">
                    <a:lumMod val="50000"/>
                  </a:schemeClr>
                </a:solidFill>
                <a:cs typeface="Arial"/>
              </a:rPr>
              <a:t>Local </a:t>
            </a:r>
            <a:r>
              <a:rPr lang="en-US" sz="1600">
                <a:solidFill>
                  <a:schemeClr val="tx1">
                    <a:lumMod val="50000"/>
                  </a:schemeClr>
                </a:solidFill>
                <a:latin typeface="+mn-lt"/>
                <a:cs typeface="Arial"/>
              </a:rPr>
              <a:t>Permitting:</a:t>
            </a:r>
            <a:r>
              <a:rPr lang="en-US" sz="1600">
                <a:solidFill>
                  <a:schemeClr val="tx1">
                    <a:lumMod val="50000"/>
                  </a:schemeClr>
                </a:solidFill>
                <a:cs typeface="Arial"/>
              </a:rPr>
              <a:t> </a:t>
            </a:r>
            <a:endParaRPr lang="en-US" sz="1600" b="0">
              <a:solidFill>
                <a:schemeClr val="tx1">
                  <a:lumMod val="50000"/>
                </a:schemeClr>
              </a:solidFill>
              <a:latin typeface="+mn-lt"/>
              <a:cs typeface="Arial"/>
            </a:endParaRPr>
          </a:p>
          <a:p>
            <a:pPr marL="171450" indent="-171450">
              <a:spcAft>
                <a:spcPts val="450"/>
              </a:spcAft>
              <a:buFont typeface="Arial" panose="020B0604020202020204" pitchFamily="34" charset="0"/>
              <a:buChar char="•"/>
            </a:pPr>
            <a:r>
              <a:rPr lang="en-US" sz="1100" b="0">
                <a:solidFill>
                  <a:schemeClr val="tx1">
                    <a:lumMod val="50000"/>
                  </a:schemeClr>
                </a:solidFill>
                <a:cs typeface="Arial"/>
              </a:rPr>
              <a:t>Taunton Conservation Commission -</a:t>
            </a:r>
            <a:r>
              <a:rPr lang="en-US" sz="1100" b="0">
                <a:solidFill>
                  <a:schemeClr val="tx1">
                    <a:lumMod val="50000"/>
                  </a:schemeClr>
                </a:solidFill>
                <a:ea typeface="ＭＳ Ｐゴシック"/>
                <a:cs typeface="+mn-lt"/>
              </a:rPr>
              <a:t> </a:t>
            </a:r>
            <a:r>
              <a:rPr lang="en-US" sz="1100" b="0">
                <a:solidFill>
                  <a:schemeClr val="tx1">
                    <a:lumMod val="50000"/>
                  </a:schemeClr>
                </a:solidFill>
                <a:ea typeface="+mn-lt"/>
                <a:cs typeface="+mn-lt"/>
              </a:rPr>
              <a:t>Wetlands Protection Act Order of Conditions</a:t>
            </a:r>
          </a:p>
        </p:txBody>
      </p:sp>
      <p:sp>
        <p:nvSpPr>
          <p:cNvPr id="13" name="Oval 12">
            <a:extLst>
              <a:ext uri="{FF2B5EF4-FFF2-40B4-BE49-F238E27FC236}">
                <a16:creationId xmlns:a16="http://schemas.microsoft.com/office/drawing/2014/main" id="{A3BA366A-F2D5-B3D6-A13E-4821FA79B57E}"/>
              </a:ext>
            </a:extLst>
          </p:cNvPr>
          <p:cNvSpPr/>
          <p:nvPr/>
        </p:nvSpPr>
        <p:spPr bwMode="auto">
          <a:xfrm>
            <a:off x="414086" y="2124626"/>
            <a:ext cx="339047" cy="359684"/>
          </a:xfrm>
          <a:prstGeom prst="ellipse">
            <a:avLst/>
          </a:prstGeom>
          <a:solidFill>
            <a:srgbClr val="009DDC"/>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algn="l">
              <a:spcAft>
                <a:spcPts val="450"/>
              </a:spcAft>
            </a:pPr>
            <a:endParaRPr lang="en-US" sz="1800" err="1">
              <a:solidFill>
                <a:schemeClr val="bg1"/>
              </a:solidFill>
              <a:latin typeface="+mn-lt"/>
              <a:cs typeface="Arial"/>
            </a:endParaRPr>
          </a:p>
        </p:txBody>
      </p:sp>
      <p:sp>
        <p:nvSpPr>
          <p:cNvPr id="14" name="Oval 13">
            <a:extLst>
              <a:ext uri="{FF2B5EF4-FFF2-40B4-BE49-F238E27FC236}">
                <a16:creationId xmlns:a16="http://schemas.microsoft.com/office/drawing/2014/main" id="{A3BA366A-F2D5-B3D6-A13E-4821FA79B57E}"/>
              </a:ext>
            </a:extLst>
          </p:cNvPr>
          <p:cNvSpPr/>
          <p:nvPr/>
        </p:nvSpPr>
        <p:spPr bwMode="auto">
          <a:xfrm>
            <a:off x="414087" y="5441678"/>
            <a:ext cx="339047" cy="359684"/>
          </a:xfrm>
          <a:prstGeom prst="ellipse">
            <a:avLst/>
          </a:prstGeom>
          <a:solidFill>
            <a:srgbClr val="009DDC"/>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algn="l">
              <a:spcAft>
                <a:spcPts val="450"/>
              </a:spcAft>
            </a:pPr>
            <a:endParaRPr lang="en-US" sz="1800" err="1">
              <a:solidFill>
                <a:schemeClr val="bg1"/>
              </a:solidFill>
              <a:latin typeface="+mn-lt"/>
              <a:cs typeface="Arial"/>
            </a:endParaRPr>
          </a:p>
        </p:txBody>
      </p:sp>
      <p:pic>
        <p:nvPicPr>
          <p:cNvPr id="2" name="Picture 1" descr="A yellow light in the dark&#10;&#10;Description automatically generated with medium confidence">
            <a:extLst>
              <a:ext uri="{FF2B5EF4-FFF2-40B4-BE49-F238E27FC236}">
                <a16:creationId xmlns:a16="http://schemas.microsoft.com/office/drawing/2014/main" id="{1316C54C-D4F9-C40E-0DA4-F5058D3A4EB0}"/>
              </a:ext>
            </a:extLst>
          </p:cNvPr>
          <p:cNvPicPr>
            <a:picLocks noChangeAspect="1"/>
          </p:cNvPicPr>
          <p:nvPr/>
        </p:nvPicPr>
        <p:blipFill>
          <a:blip r:embed="rId5"/>
          <a:stretch>
            <a:fillRect/>
          </a:stretch>
        </p:blipFill>
        <p:spPr>
          <a:xfrm>
            <a:off x="1349572" y="6351486"/>
            <a:ext cx="758228" cy="255270"/>
          </a:xfrm>
          <a:prstGeom prst="rect">
            <a:avLst/>
          </a:prstGeom>
        </p:spPr>
      </p:pic>
      <p:sp>
        <p:nvSpPr>
          <p:cNvPr id="6" name="Rectangle 5">
            <a:extLst>
              <a:ext uri="{FF2B5EF4-FFF2-40B4-BE49-F238E27FC236}">
                <a16:creationId xmlns:a16="http://schemas.microsoft.com/office/drawing/2014/main" id="{904B773E-CB57-80B7-6139-D902A2F08865}"/>
              </a:ext>
            </a:extLst>
          </p:cNvPr>
          <p:cNvSpPr/>
          <p:nvPr/>
        </p:nvSpPr>
        <p:spPr bwMode="auto">
          <a:xfrm>
            <a:off x="1059232" y="1559954"/>
            <a:ext cx="7328177" cy="1489029"/>
          </a:xfrm>
          <a:prstGeom prst="rect">
            <a:avLst/>
          </a:prstGeom>
          <a:solidFill>
            <a:schemeClr val="bg1">
              <a:lumMod val="75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a:spcAft>
                <a:spcPts val="450"/>
              </a:spcAft>
            </a:pPr>
            <a:r>
              <a:rPr lang="en-US" sz="1600">
                <a:solidFill>
                  <a:schemeClr val="tx1">
                    <a:lumMod val="50000"/>
                  </a:schemeClr>
                </a:solidFill>
                <a:latin typeface="+mn-lt"/>
                <a:cs typeface="Arial"/>
              </a:rPr>
              <a:t>Planning Process - TMLP</a:t>
            </a:r>
          </a:p>
          <a:p>
            <a:pPr marL="171450" indent="-171450">
              <a:spcAft>
                <a:spcPts val="450"/>
              </a:spcAft>
              <a:buFont typeface="Arial" panose="020B0604020202020204" pitchFamily="34" charset="0"/>
              <a:buChar char="•"/>
            </a:pPr>
            <a:r>
              <a:rPr lang="en-US" sz="1100" b="0">
                <a:solidFill>
                  <a:schemeClr val="tx1">
                    <a:lumMod val="50000"/>
                  </a:schemeClr>
                </a:solidFill>
                <a:cs typeface="Arial"/>
              </a:rPr>
              <a:t>Project proposed by TMLP in 2012</a:t>
            </a:r>
          </a:p>
          <a:p>
            <a:pPr marL="171450" indent="-171450">
              <a:spcAft>
                <a:spcPts val="450"/>
              </a:spcAft>
              <a:buFont typeface="Arial" panose="020B0604020202020204" pitchFamily="34" charset="0"/>
              <a:buChar char="•"/>
            </a:pPr>
            <a:r>
              <a:rPr lang="en-US" sz="1100" b="0">
                <a:solidFill>
                  <a:schemeClr val="tx1">
                    <a:lumMod val="50000"/>
                  </a:schemeClr>
                </a:solidFill>
                <a:cs typeface="Arial"/>
              </a:rPr>
              <a:t>System Impact Study done to determine the feasibility of the proposed project to interconnect to the electric grid</a:t>
            </a:r>
          </a:p>
          <a:p>
            <a:pPr marL="171450" indent="-171450">
              <a:spcAft>
                <a:spcPts val="450"/>
              </a:spcAft>
              <a:buFont typeface="Arial" panose="020B0604020202020204" pitchFamily="34" charset="0"/>
              <a:buChar char="•"/>
            </a:pPr>
            <a:r>
              <a:rPr lang="en-US" sz="1100" b="0">
                <a:solidFill>
                  <a:schemeClr val="tx1">
                    <a:lumMod val="50000"/>
                  </a:schemeClr>
                </a:solidFill>
                <a:cs typeface="Arial"/>
              </a:rPr>
              <a:t>Regulatory Approvals – ISO NE (Independent System Operator New England)</a:t>
            </a:r>
          </a:p>
          <a:p>
            <a:pPr marL="171450" indent="-171450">
              <a:spcAft>
                <a:spcPts val="450"/>
              </a:spcAft>
              <a:buFont typeface="Arial" panose="020B0604020202020204" pitchFamily="34" charset="0"/>
              <a:buChar char="•"/>
            </a:pPr>
            <a:r>
              <a:rPr lang="en-US" sz="1100" b="0">
                <a:solidFill>
                  <a:schemeClr val="tx1">
                    <a:lumMod val="50000"/>
                  </a:schemeClr>
                </a:solidFill>
                <a:cs typeface="Arial"/>
              </a:rPr>
              <a:t>Infrastructure improvements made in 2020 in preparation for the project and coordinated with the City of Taunton in conjunction with the City street upgrades.</a:t>
            </a:r>
          </a:p>
          <a:p>
            <a:pPr marL="171450" lvl="1" indent="-171450">
              <a:spcAft>
                <a:spcPts val="450"/>
              </a:spcAft>
              <a:buClr>
                <a:srgbClr val="55555A"/>
              </a:buClr>
            </a:pPr>
            <a:endParaRPr lang="en-US" sz="1100">
              <a:solidFill>
                <a:schemeClr val="tx1">
                  <a:lumMod val="50000"/>
                </a:schemeClr>
              </a:solidFill>
              <a:cs typeface="Arial"/>
            </a:endParaRPr>
          </a:p>
          <a:p>
            <a:pPr marL="555625" lvl="2" indent="-285750">
              <a:spcAft>
                <a:spcPts val="450"/>
              </a:spcAft>
            </a:pPr>
            <a:endParaRPr lang="en-US" sz="1100">
              <a:solidFill>
                <a:schemeClr val="tx1">
                  <a:lumMod val="50000"/>
                </a:schemeClr>
              </a:solidFill>
              <a:cs typeface="Arial"/>
            </a:endParaRPr>
          </a:p>
        </p:txBody>
      </p:sp>
      <p:sp>
        <p:nvSpPr>
          <p:cNvPr id="8" name="Oval 7">
            <a:extLst>
              <a:ext uri="{FF2B5EF4-FFF2-40B4-BE49-F238E27FC236}">
                <a16:creationId xmlns:a16="http://schemas.microsoft.com/office/drawing/2014/main" id="{5AB9A759-DF60-4312-5FD3-8FEBF6CA9C36}"/>
              </a:ext>
            </a:extLst>
          </p:cNvPr>
          <p:cNvSpPr/>
          <p:nvPr/>
        </p:nvSpPr>
        <p:spPr bwMode="auto">
          <a:xfrm>
            <a:off x="417544" y="3929797"/>
            <a:ext cx="339047" cy="359684"/>
          </a:xfrm>
          <a:prstGeom prst="ellipse">
            <a:avLst/>
          </a:prstGeom>
          <a:solidFill>
            <a:srgbClr val="009DDC"/>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defPPr>
              <a:defRPr lang="en-GB"/>
            </a:defPPr>
            <a:lvl1pPr marL="0" indent="0" algn="l" rtl="0" eaLnBrk="1" fontAlgn="base" hangingPunct="1">
              <a:spcBef>
                <a:spcPct val="0"/>
              </a:spcBef>
              <a:spcAft>
                <a:spcPts val="600"/>
              </a:spcAft>
              <a:buClr>
                <a:schemeClr val="tx1"/>
              </a:buClr>
              <a:buFontTx/>
              <a:buNone/>
              <a:defRPr sz="1800" b="1">
                <a:solidFill>
                  <a:schemeClr val="accent1"/>
                </a:solidFill>
                <a:latin typeface="+mn-lt"/>
                <a:ea typeface="+mn-ea"/>
                <a:cs typeface="+mn-cs"/>
              </a:defRPr>
            </a:lvl1pPr>
            <a:lvl2pPr marL="0" indent="0" algn="l" rtl="0" eaLnBrk="1" fontAlgn="base" hangingPunct="1">
              <a:spcBef>
                <a:spcPct val="0"/>
              </a:spcBef>
              <a:spcAft>
                <a:spcPts val="600"/>
              </a:spcAft>
              <a:buClr>
                <a:schemeClr val="tx1"/>
              </a:buClr>
              <a:buFontTx/>
              <a:buNone/>
              <a:defRPr sz="1800">
                <a:solidFill>
                  <a:schemeClr val="tx1"/>
                </a:solidFill>
                <a:latin typeface="+mn-lt"/>
                <a:ea typeface="+mn-ea"/>
              </a:defRPr>
            </a:lvl2pPr>
            <a:lvl3pPr marL="27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3pPr>
            <a:lvl4pPr marL="54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4pPr>
            <a:lvl5pPr marL="810000" indent="-270000" algn="l" rtl="0" eaLnBrk="1" fontAlgn="base" hangingPunct="1">
              <a:spcBef>
                <a:spcPct val="0"/>
              </a:spcBef>
              <a:spcAft>
                <a:spcPts val="600"/>
              </a:spcAft>
              <a:buClr>
                <a:schemeClr val="accent1"/>
              </a:buClr>
              <a:buFont typeface="Arial" panose="020B0604020202020204" pitchFamily="34" charset="0"/>
              <a:buChar char="◦"/>
              <a:defRPr sz="1800">
                <a:solidFill>
                  <a:schemeClr val="tx1"/>
                </a:solidFill>
                <a:latin typeface="+mn-lt"/>
                <a:ea typeface="+mn-ea"/>
              </a:defRPr>
            </a:lvl5pPr>
            <a:lvl6pPr marL="0" indent="-270000" algn="l" rtl="0" eaLnBrk="1" fontAlgn="base" hangingPunct="1">
              <a:spcBef>
                <a:spcPct val="0"/>
              </a:spcBef>
              <a:spcAft>
                <a:spcPts val="600"/>
              </a:spcAft>
              <a:buClr>
                <a:schemeClr val="accent1"/>
              </a:buClr>
              <a:buFont typeface="+mj-lt"/>
              <a:buAutoNum type="arabicPeriod"/>
              <a:defRPr sz="1800">
                <a:solidFill>
                  <a:schemeClr val="tx1"/>
                </a:solidFill>
                <a:latin typeface="+mn-lt"/>
                <a:ea typeface="+mn-ea"/>
              </a:defRPr>
            </a:lvl6pPr>
            <a:lvl7pPr marL="540000" indent="-270000" algn="l" rtl="0" eaLnBrk="1" fontAlgn="base" hangingPunct="1">
              <a:spcBef>
                <a:spcPct val="0"/>
              </a:spcBef>
              <a:spcAft>
                <a:spcPts val="600"/>
              </a:spcAft>
              <a:buClr>
                <a:schemeClr val="accent1"/>
              </a:buClr>
              <a:buFont typeface="+mj-lt"/>
              <a:buAutoNum type="alphaLcPeriod"/>
              <a:defRPr sz="1800">
                <a:solidFill>
                  <a:schemeClr val="tx1"/>
                </a:solidFill>
                <a:latin typeface="+mn-lt"/>
                <a:ea typeface="+mn-ea"/>
              </a:defRPr>
            </a:lvl7pPr>
            <a:lvl8pPr marL="810000" indent="-270000" algn="l" rtl="0" eaLnBrk="1" fontAlgn="base" hangingPunct="1">
              <a:spcBef>
                <a:spcPct val="0"/>
              </a:spcBef>
              <a:spcAft>
                <a:spcPts val="600"/>
              </a:spcAft>
              <a:buClr>
                <a:schemeClr val="accent1"/>
              </a:buClr>
              <a:buFont typeface="+mj-lt"/>
              <a:buAutoNum type="romanLcPeriod"/>
              <a:defRPr sz="1800">
                <a:solidFill>
                  <a:schemeClr val="tx1"/>
                </a:solidFill>
                <a:latin typeface="+mn-lt"/>
                <a:ea typeface="+mn-ea"/>
              </a:defRPr>
            </a:lvl8pPr>
            <a:lvl9pPr marL="0" indent="0" algn="l" rtl="0" eaLnBrk="1" fontAlgn="base" hangingPunct="1">
              <a:spcBef>
                <a:spcPct val="0"/>
              </a:spcBef>
              <a:spcAft>
                <a:spcPts val="600"/>
              </a:spcAft>
              <a:buClr>
                <a:schemeClr val="tx1"/>
              </a:buClr>
              <a:buFontTx/>
              <a:buNone/>
              <a:defRPr sz="2400">
                <a:solidFill>
                  <a:schemeClr val="accent2"/>
                </a:solidFill>
                <a:latin typeface="+mn-lt"/>
                <a:ea typeface="+mn-ea"/>
              </a:defRPr>
            </a:lvl9pPr>
          </a:lstStyle>
          <a:p>
            <a:pPr algn="l">
              <a:spcAft>
                <a:spcPts val="450"/>
              </a:spcAft>
            </a:pPr>
            <a:endParaRPr lang="en-US" sz="1800" err="1">
              <a:solidFill>
                <a:schemeClr val="bg1"/>
              </a:solidFill>
              <a:latin typeface="+mn-lt"/>
              <a:cs typeface="Arial"/>
            </a:endParaRPr>
          </a:p>
        </p:txBody>
      </p:sp>
    </p:spTree>
    <p:extLst>
      <p:ext uri="{BB962C8B-B14F-4D97-AF65-F5344CB8AC3E}">
        <p14:creationId xmlns:p14="http://schemas.microsoft.com/office/powerpoint/2010/main" val="69115336"/>
      </p:ext>
    </p:extLst>
  </p:cSld>
  <p:clrMapOvr>
    <a:masterClrMapping/>
  </p:clrMapOvr>
  <p:transition>
    <p:fade/>
  </p:transition>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4A5C1B65-573E-E0D2-260D-D4AC96AFD8F9}"/>
              </a:ext>
            </a:extLst>
          </p:cNvPr>
          <p:cNvPicPr>
            <a:picLocks noChangeAspect="1"/>
          </p:cNvPicPr>
          <p:nvPr/>
        </p:nvPicPr>
        <p:blipFill>
          <a:blip r:embed="rId4"/>
          <a:stretch>
            <a:fillRect/>
          </a:stretch>
        </p:blipFill>
        <p:spPr>
          <a:xfrm>
            <a:off x="922683" y="5126943"/>
            <a:ext cx="7291533" cy="1182496"/>
          </a:xfrm>
          <a:prstGeom prst="rect">
            <a:avLst/>
          </a:prstGeom>
        </p:spPr>
      </p:pic>
      <p:pic>
        <p:nvPicPr>
          <p:cNvPr id="29" name="Picture 28">
            <a:extLst>
              <a:ext uri="{FF2B5EF4-FFF2-40B4-BE49-F238E27FC236}">
                <a16:creationId xmlns:a16="http://schemas.microsoft.com/office/drawing/2014/main" id="{B67BB4F2-36BD-F9B3-539B-192D750AD87B}"/>
              </a:ext>
            </a:extLst>
          </p:cNvPr>
          <p:cNvPicPr>
            <a:picLocks noChangeAspect="1"/>
          </p:cNvPicPr>
          <p:nvPr/>
        </p:nvPicPr>
        <p:blipFill>
          <a:blip r:embed="rId4"/>
          <a:stretch>
            <a:fillRect/>
          </a:stretch>
        </p:blipFill>
        <p:spPr>
          <a:xfrm>
            <a:off x="922684" y="4333153"/>
            <a:ext cx="7291535" cy="676715"/>
          </a:xfrm>
          <a:prstGeom prst="rect">
            <a:avLst/>
          </a:prstGeom>
        </p:spPr>
      </p:pic>
      <p:pic>
        <p:nvPicPr>
          <p:cNvPr id="27" name="Picture 26">
            <a:extLst>
              <a:ext uri="{FF2B5EF4-FFF2-40B4-BE49-F238E27FC236}">
                <a16:creationId xmlns:a16="http://schemas.microsoft.com/office/drawing/2014/main" id="{2F436A3D-3ED3-480A-ADA3-7FA6C4DCA91F}"/>
              </a:ext>
            </a:extLst>
          </p:cNvPr>
          <p:cNvPicPr>
            <a:picLocks noChangeAspect="1"/>
          </p:cNvPicPr>
          <p:nvPr/>
        </p:nvPicPr>
        <p:blipFill>
          <a:blip r:embed="rId4"/>
          <a:stretch>
            <a:fillRect/>
          </a:stretch>
        </p:blipFill>
        <p:spPr>
          <a:xfrm>
            <a:off x="922684" y="3444866"/>
            <a:ext cx="7293541" cy="771212"/>
          </a:xfrm>
          <a:prstGeom prst="rect">
            <a:avLst/>
          </a:prstGeom>
        </p:spPr>
      </p:pic>
      <p:sp>
        <p:nvSpPr>
          <p:cNvPr id="28" name="Rectangle 27">
            <a:extLst>
              <a:ext uri="{FF2B5EF4-FFF2-40B4-BE49-F238E27FC236}">
                <a16:creationId xmlns:a16="http://schemas.microsoft.com/office/drawing/2014/main" id="{97A9D883-6A66-58A1-AD4E-0BC9A4F1D343}"/>
              </a:ext>
            </a:extLst>
          </p:cNvPr>
          <p:cNvSpPr/>
          <p:nvPr/>
        </p:nvSpPr>
        <p:spPr bwMode="auto">
          <a:xfrm>
            <a:off x="922684" y="2455711"/>
            <a:ext cx="7293541" cy="872602"/>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25" name="Rectangle 24">
            <a:extLst>
              <a:ext uri="{FF2B5EF4-FFF2-40B4-BE49-F238E27FC236}">
                <a16:creationId xmlns:a16="http://schemas.microsoft.com/office/drawing/2014/main" id="{23DB8645-BC45-45A6-5E90-E1B329E7E841}"/>
              </a:ext>
            </a:extLst>
          </p:cNvPr>
          <p:cNvSpPr/>
          <p:nvPr/>
        </p:nvSpPr>
        <p:spPr bwMode="auto">
          <a:xfrm>
            <a:off x="922685" y="1589026"/>
            <a:ext cx="7291534" cy="754455"/>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pic>
        <p:nvPicPr>
          <p:cNvPr id="3074" name="Picture 2">
            <a:extLst>
              <a:ext uri="{FF2B5EF4-FFF2-40B4-BE49-F238E27FC236}">
                <a16:creationId xmlns:a16="http://schemas.microsoft.com/office/drawing/2014/main" id="{2AD5E714-86E3-3A84-FC41-6DEB5894B9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1" y="-6977"/>
            <a:ext cx="9144000" cy="13319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63752E4-4F5F-2993-F7A7-DF66FEDE83C3}"/>
              </a:ext>
            </a:extLst>
          </p:cNvPr>
          <p:cNvSpPr>
            <a:spLocks noGrp="1"/>
          </p:cNvSpPr>
          <p:nvPr>
            <p:ph type="title"/>
          </p:nvPr>
        </p:nvSpPr>
        <p:spPr>
          <a:xfrm>
            <a:off x="351963" y="259488"/>
            <a:ext cx="8477915" cy="807979"/>
          </a:xfrm>
        </p:spPr>
        <p:txBody>
          <a:bodyPr/>
          <a:lstStyle/>
          <a:p>
            <a:r>
              <a:rPr lang="en-US" b="1" i="0" u="none" strike="noStrike">
                <a:solidFill>
                  <a:srgbClr val="FFFFFF"/>
                </a:solidFill>
                <a:effectLst/>
                <a:latin typeface="Arial"/>
                <a:cs typeface="Arial"/>
              </a:rPr>
              <a:t>Project Schedule</a:t>
            </a:r>
            <a:r>
              <a:rPr lang="en-US" b="0" i="0">
                <a:solidFill>
                  <a:srgbClr val="000000"/>
                </a:solidFill>
                <a:effectLst/>
                <a:latin typeface="Arial"/>
                <a:cs typeface="Arial"/>
              </a:rPr>
              <a:t>​</a:t>
            </a:r>
            <a:br>
              <a:rPr lang="en-US" b="0" i="0">
                <a:effectLst/>
                <a:latin typeface="Arial" panose="020B0604020202020204" pitchFamily="34" charset="0"/>
              </a:rPr>
            </a:br>
            <a:r>
              <a:rPr lang="en-US" b="0" i="1" u="none" strike="noStrike">
                <a:solidFill>
                  <a:srgbClr val="FFFFFF"/>
                </a:solidFill>
                <a:effectLst/>
                <a:latin typeface="Arial"/>
                <a:cs typeface="Arial"/>
              </a:rPr>
              <a:t>*</a:t>
            </a:r>
            <a:r>
              <a:rPr lang="en-US" sz="1800" b="0" i="1" u="none" strike="noStrike">
                <a:solidFill>
                  <a:srgbClr val="FFFFFF"/>
                </a:solidFill>
                <a:effectLst/>
                <a:latin typeface="Arial"/>
                <a:cs typeface="Arial"/>
              </a:rPr>
              <a:t>Dates subject to change</a:t>
            </a:r>
            <a:r>
              <a:rPr lang="en-US" sz="1800" b="0" i="0">
                <a:solidFill>
                  <a:srgbClr val="000000"/>
                </a:solidFill>
                <a:effectLst/>
                <a:latin typeface="Arial"/>
                <a:cs typeface="Arial"/>
              </a:rPr>
              <a:t>​</a:t>
            </a:r>
            <a:endParaRPr lang="en-US" sz="1800">
              <a:latin typeface="Arial"/>
              <a:cs typeface="Arial"/>
            </a:endParaRPr>
          </a:p>
        </p:txBody>
      </p:sp>
      <p:sp>
        <p:nvSpPr>
          <p:cNvPr id="16" name="TextBox 15">
            <a:extLst>
              <a:ext uri="{FF2B5EF4-FFF2-40B4-BE49-F238E27FC236}">
                <a16:creationId xmlns:a16="http://schemas.microsoft.com/office/drawing/2014/main" id="{AC87325E-7974-2E10-B9AD-B42030E19C78}"/>
              </a:ext>
            </a:extLst>
          </p:cNvPr>
          <p:cNvSpPr txBox="1"/>
          <p:nvPr/>
        </p:nvSpPr>
        <p:spPr bwMode="auto">
          <a:xfrm>
            <a:off x="1007875" y="1676403"/>
            <a:ext cx="575154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spAutoFit/>
          </a:bodyPr>
          <a:lstStyle/>
          <a:p>
            <a:pPr algn="l" rtl="0" fontAlgn="base"/>
            <a:r>
              <a:rPr lang="en-US" b="1" i="0" u="none" strike="noStrike">
                <a:solidFill>
                  <a:srgbClr val="2A2A2D"/>
                </a:solidFill>
                <a:effectLst/>
                <a:latin typeface="Arial"/>
                <a:cs typeface="Arial"/>
              </a:rPr>
              <a:t>Stakeholder Outreach</a:t>
            </a:r>
            <a:r>
              <a:rPr lang="en-US" b="1" i="0" u="none" strike="noStrike">
                <a:solidFill>
                  <a:schemeClr val="tx1">
                    <a:lumMod val="50000"/>
                  </a:schemeClr>
                </a:solidFill>
                <a:effectLst/>
                <a:latin typeface="Arial"/>
                <a:cs typeface="Arial"/>
              </a:rPr>
              <a:t>: </a:t>
            </a:r>
            <a:r>
              <a:rPr lang="en-US" b="0">
                <a:solidFill>
                  <a:schemeClr val="tx1">
                    <a:lumMod val="50000"/>
                  </a:schemeClr>
                </a:solidFill>
                <a:latin typeface="Arial"/>
                <a:cs typeface="Arial"/>
              </a:rPr>
              <a:t>Winter 2024/2025</a:t>
            </a:r>
            <a:r>
              <a:rPr lang="en-US" b="0" i="0" u="none" strike="noStrike">
                <a:solidFill>
                  <a:schemeClr val="tx1">
                    <a:lumMod val="50000"/>
                  </a:schemeClr>
                </a:solidFill>
                <a:effectLst/>
                <a:latin typeface="Arial"/>
                <a:cs typeface="Arial"/>
              </a:rPr>
              <a:t> - Ongoing</a:t>
            </a:r>
            <a:r>
              <a:rPr lang="en-US" b="0" i="0">
                <a:solidFill>
                  <a:schemeClr val="tx1">
                    <a:lumMod val="50000"/>
                  </a:schemeClr>
                </a:solidFill>
                <a:effectLst/>
                <a:latin typeface="Arial"/>
                <a:cs typeface="Arial"/>
              </a:rPr>
              <a:t>​</a:t>
            </a:r>
          </a:p>
          <a:p>
            <a:pPr algn="l" rtl="0" fontAlgn="base"/>
            <a:r>
              <a:rPr lang="en-US" sz="1400" b="0">
                <a:solidFill>
                  <a:srgbClr val="2A2A2D"/>
                </a:solidFill>
                <a:latin typeface="Arial"/>
                <a:cs typeface="Arial"/>
              </a:rPr>
              <a:t>Fact Sheet, Notifications, Postings on TMLP Website, etc.</a:t>
            </a:r>
            <a:r>
              <a:rPr lang="en-US" sz="1400" b="0" i="0">
                <a:solidFill>
                  <a:srgbClr val="55555A"/>
                </a:solidFill>
                <a:effectLst/>
                <a:latin typeface="Arial"/>
                <a:cs typeface="Arial"/>
              </a:rPr>
              <a:t>​</a:t>
            </a:r>
          </a:p>
        </p:txBody>
      </p:sp>
      <p:sp>
        <p:nvSpPr>
          <p:cNvPr id="20" name="TextBox 19">
            <a:extLst>
              <a:ext uri="{FF2B5EF4-FFF2-40B4-BE49-F238E27FC236}">
                <a16:creationId xmlns:a16="http://schemas.microsoft.com/office/drawing/2014/main" id="{09B37B09-3A9A-0CE9-6A38-AD8EC58EA3B1}"/>
              </a:ext>
            </a:extLst>
          </p:cNvPr>
          <p:cNvSpPr txBox="1"/>
          <p:nvPr/>
        </p:nvSpPr>
        <p:spPr bwMode="auto">
          <a:xfrm>
            <a:off x="922683" y="2453139"/>
            <a:ext cx="7293541"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l" rtl="0" fontAlgn="base"/>
            <a:r>
              <a:rPr lang="en-US" b="1" i="0" u="none" strike="noStrike">
                <a:solidFill>
                  <a:srgbClr val="2A2A2D"/>
                </a:solidFill>
                <a:effectLst/>
                <a:latin typeface="Arial"/>
                <a:cs typeface="Arial"/>
              </a:rPr>
              <a:t>Field Assessments: </a:t>
            </a:r>
            <a:r>
              <a:rPr lang="en-US" b="0" i="0" u="none" strike="noStrike">
                <a:solidFill>
                  <a:schemeClr val="tx1">
                    <a:lumMod val="50000"/>
                  </a:schemeClr>
                </a:solidFill>
                <a:effectLst/>
                <a:latin typeface="Arial"/>
                <a:cs typeface="Arial"/>
              </a:rPr>
              <a:t>Spring 2023 - Ongoing</a:t>
            </a:r>
            <a:r>
              <a:rPr lang="en-US" b="0" i="0">
                <a:solidFill>
                  <a:schemeClr val="tx1">
                    <a:lumMod val="50000"/>
                  </a:schemeClr>
                </a:solidFill>
                <a:effectLst/>
                <a:latin typeface="Arial"/>
                <a:cs typeface="Arial"/>
              </a:rPr>
              <a:t>​</a:t>
            </a:r>
          </a:p>
          <a:p>
            <a:pPr algn="l" rtl="0" fontAlgn="base"/>
            <a:r>
              <a:rPr lang="en-US" sz="1400" b="0" i="0" u="none" strike="noStrike">
                <a:solidFill>
                  <a:srgbClr val="2A2A2D"/>
                </a:solidFill>
                <a:effectLst/>
                <a:latin typeface="Arial"/>
                <a:cs typeface="Arial"/>
              </a:rPr>
              <a:t>Construction Reviews, Environmental Field Work, Land Survey, Access Reviews, Cultural Resource Testing, Soil Borings</a:t>
            </a:r>
            <a:r>
              <a:rPr lang="en-US" sz="1400" b="0" i="0">
                <a:solidFill>
                  <a:srgbClr val="55555A"/>
                </a:solidFill>
                <a:effectLst/>
                <a:latin typeface="Arial"/>
                <a:cs typeface="Arial"/>
              </a:rPr>
              <a:t>​</a:t>
            </a:r>
          </a:p>
        </p:txBody>
      </p:sp>
      <p:sp>
        <p:nvSpPr>
          <p:cNvPr id="22" name="TextBox 21">
            <a:extLst>
              <a:ext uri="{FF2B5EF4-FFF2-40B4-BE49-F238E27FC236}">
                <a16:creationId xmlns:a16="http://schemas.microsoft.com/office/drawing/2014/main" id="{6E4107BF-1377-C8AD-58EE-111BC1037F3B}"/>
              </a:ext>
            </a:extLst>
          </p:cNvPr>
          <p:cNvSpPr txBox="1"/>
          <p:nvPr/>
        </p:nvSpPr>
        <p:spPr bwMode="auto">
          <a:xfrm>
            <a:off x="922683" y="3471326"/>
            <a:ext cx="7061624" cy="67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l" rtl="0" fontAlgn="base"/>
            <a:r>
              <a:rPr lang="en-US" b="1" i="0" u="none" strike="noStrike">
                <a:solidFill>
                  <a:srgbClr val="2A2A2D"/>
                </a:solidFill>
                <a:effectLst/>
                <a:latin typeface="Arial"/>
                <a:cs typeface="Arial"/>
              </a:rPr>
              <a:t>Vegetation Management: </a:t>
            </a:r>
            <a:r>
              <a:rPr lang="en-US" b="0" i="0">
                <a:solidFill>
                  <a:srgbClr val="55555A"/>
                </a:solidFill>
                <a:effectLst/>
                <a:latin typeface="Arial"/>
                <a:cs typeface="Arial"/>
              </a:rPr>
              <a:t>​</a:t>
            </a:r>
          </a:p>
          <a:p>
            <a:pPr algn="l" rtl="0" fontAlgn="base">
              <a:spcAft>
                <a:spcPts val="0"/>
              </a:spcAft>
            </a:pPr>
            <a:r>
              <a:rPr lang="en-US" sz="1400" b="0" i="0" u="none" strike="noStrike">
                <a:solidFill>
                  <a:srgbClr val="2A2A2D"/>
                </a:solidFill>
                <a:effectLst/>
                <a:latin typeface="Arial"/>
                <a:cs typeface="Arial"/>
              </a:rPr>
              <a:t>Prior to Construction: </a:t>
            </a:r>
            <a:r>
              <a:rPr lang="en-US" sz="1400" b="0" i="0" u="none" strike="noStrike">
                <a:solidFill>
                  <a:schemeClr val="tx1">
                    <a:lumMod val="50000"/>
                  </a:schemeClr>
                </a:solidFill>
                <a:effectLst/>
                <a:latin typeface="Arial"/>
                <a:cs typeface="Arial"/>
              </a:rPr>
              <a:t>Summer 2026</a:t>
            </a:r>
            <a:endParaRPr lang="en-US" sz="1400" b="0" i="0">
              <a:solidFill>
                <a:schemeClr val="tx1">
                  <a:lumMod val="50000"/>
                </a:schemeClr>
              </a:solidFill>
              <a:effectLst/>
              <a:latin typeface="Arial"/>
              <a:cs typeface="Arial"/>
            </a:endParaRPr>
          </a:p>
        </p:txBody>
      </p:sp>
      <p:sp>
        <p:nvSpPr>
          <p:cNvPr id="24" name="TextBox 23">
            <a:extLst>
              <a:ext uri="{FF2B5EF4-FFF2-40B4-BE49-F238E27FC236}">
                <a16:creationId xmlns:a16="http://schemas.microsoft.com/office/drawing/2014/main" id="{A3E151F4-43F3-A5A1-7D8C-B6AB9227A3C1}"/>
              </a:ext>
            </a:extLst>
          </p:cNvPr>
          <p:cNvSpPr txBox="1"/>
          <p:nvPr/>
        </p:nvSpPr>
        <p:spPr bwMode="auto">
          <a:xfrm>
            <a:off x="922683" y="4340458"/>
            <a:ext cx="4572000"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l" rtl="0" fontAlgn="base"/>
            <a:r>
              <a:rPr lang="en-US" b="1" i="0" u="none" strike="noStrike">
                <a:solidFill>
                  <a:srgbClr val="2A2A2D"/>
                </a:solidFill>
                <a:effectLst/>
                <a:latin typeface="Arial"/>
                <a:cs typeface="Arial"/>
              </a:rPr>
              <a:t>Permitting: </a:t>
            </a:r>
            <a:r>
              <a:rPr lang="en-US" b="0" i="0" u="none" strike="noStrike">
                <a:solidFill>
                  <a:schemeClr val="tx1">
                    <a:lumMod val="50000"/>
                  </a:schemeClr>
                </a:solidFill>
                <a:effectLst/>
                <a:latin typeface="Arial"/>
                <a:cs typeface="Arial"/>
              </a:rPr>
              <a:t>202</a:t>
            </a:r>
            <a:r>
              <a:rPr lang="en-US" b="0">
                <a:solidFill>
                  <a:schemeClr val="tx1">
                    <a:lumMod val="50000"/>
                  </a:schemeClr>
                </a:solidFill>
                <a:latin typeface="Arial"/>
                <a:cs typeface="Arial"/>
              </a:rPr>
              <a:t>4</a:t>
            </a:r>
            <a:r>
              <a:rPr lang="en-US" b="0" i="0" u="none" strike="noStrike">
                <a:solidFill>
                  <a:schemeClr val="tx1">
                    <a:lumMod val="50000"/>
                  </a:schemeClr>
                </a:solidFill>
                <a:effectLst/>
                <a:latin typeface="Arial"/>
                <a:cs typeface="Arial"/>
              </a:rPr>
              <a:t> to </a:t>
            </a:r>
            <a:r>
              <a:rPr lang="en-US" b="0">
                <a:solidFill>
                  <a:schemeClr val="tx1">
                    <a:lumMod val="50000"/>
                  </a:schemeClr>
                </a:solidFill>
                <a:latin typeface="Arial"/>
                <a:cs typeface="Arial"/>
              </a:rPr>
              <a:t>2026</a:t>
            </a:r>
            <a:endParaRPr lang="en-US" b="0" i="0">
              <a:solidFill>
                <a:schemeClr val="tx1">
                  <a:lumMod val="50000"/>
                </a:schemeClr>
              </a:solidFill>
              <a:effectLst/>
              <a:latin typeface="Arial"/>
              <a:cs typeface="Arial"/>
            </a:endParaRPr>
          </a:p>
          <a:p>
            <a:pPr algn="l" rtl="0" fontAlgn="base"/>
            <a:r>
              <a:rPr lang="en-US" sz="1400" b="0" i="0" u="none" strike="noStrike">
                <a:solidFill>
                  <a:srgbClr val="2A2A2D"/>
                </a:solidFill>
                <a:effectLst/>
                <a:latin typeface="Arial"/>
                <a:cs typeface="Arial"/>
              </a:rPr>
              <a:t>Includes federal, state and local reviews</a:t>
            </a:r>
            <a:r>
              <a:rPr lang="en-US" sz="1400" b="0" i="0">
                <a:solidFill>
                  <a:srgbClr val="55555A"/>
                </a:solidFill>
                <a:effectLst/>
                <a:latin typeface="Arial"/>
                <a:cs typeface="Arial"/>
              </a:rPr>
              <a:t>​</a:t>
            </a:r>
          </a:p>
        </p:txBody>
      </p:sp>
      <p:sp>
        <p:nvSpPr>
          <p:cNvPr id="26" name="TextBox 25">
            <a:extLst>
              <a:ext uri="{FF2B5EF4-FFF2-40B4-BE49-F238E27FC236}">
                <a16:creationId xmlns:a16="http://schemas.microsoft.com/office/drawing/2014/main" id="{93491B73-25EA-18B6-2800-904C939AF980}"/>
              </a:ext>
            </a:extLst>
          </p:cNvPr>
          <p:cNvSpPr txBox="1"/>
          <p:nvPr/>
        </p:nvSpPr>
        <p:spPr bwMode="auto">
          <a:xfrm>
            <a:off x="929784" y="5232674"/>
            <a:ext cx="6044277"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l" rtl="0" fontAlgn="base"/>
            <a:r>
              <a:rPr lang="en-US" b="1" i="0" u="none" strike="noStrike">
                <a:solidFill>
                  <a:srgbClr val="2A2A2D"/>
                </a:solidFill>
                <a:effectLst/>
                <a:latin typeface="Arial"/>
                <a:cs typeface="Arial"/>
              </a:rPr>
              <a:t>Construction and Restoration: </a:t>
            </a:r>
            <a:endParaRPr lang="en-US" b="0">
              <a:solidFill>
                <a:srgbClr val="FFFF00"/>
              </a:solidFill>
              <a:latin typeface="Arial"/>
              <a:cs typeface="Arial"/>
            </a:endParaRPr>
          </a:p>
          <a:p>
            <a:pPr algn="l" rtl="0" fontAlgn="base">
              <a:spcAft>
                <a:spcPts val="0"/>
              </a:spcAft>
            </a:pPr>
            <a:r>
              <a:rPr lang="en-US" sz="1400" b="0">
                <a:solidFill>
                  <a:schemeClr val="tx1">
                    <a:lumMod val="50000"/>
                  </a:schemeClr>
                </a:solidFill>
                <a:latin typeface="Arial"/>
                <a:cs typeface="Arial"/>
              </a:rPr>
              <a:t>Construction Start: Summer 2026</a:t>
            </a:r>
          </a:p>
          <a:p>
            <a:pPr algn="l" rtl="0" fontAlgn="base">
              <a:spcAft>
                <a:spcPts val="0"/>
              </a:spcAft>
            </a:pPr>
            <a:r>
              <a:rPr lang="en-US" sz="1400" b="0" i="0">
                <a:solidFill>
                  <a:schemeClr val="tx1">
                    <a:lumMod val="50000"/>
                  </a:schemeClr>
                </a:solidFill>
                <a:effectLst/>
                <a:latin typeface="Arial"/>
                <a:cs typeface="Arial"/>
              </a:rPr>
              <a:t>Construction Complete: </a:t>
            </a:r>
            <a:r>
              <a:rPr lang="en-US" sz="1400" b="0">
                <a:solidFill>
                  <a:schemeClr val="tx1">
                    <a:lumMod val="50000"/>
                  </a:schemeClr>
                </a:solidFill>
                <a:latin typeface="Arial"/>
                <a:cs typeface="Arial"/>
              </a:rPr>
              <a:t>Summer 2028</a:t>
            </a:r>
            <a:endParaRPr lang="en-US" sz="1400" b="0" i="0">
              <a:solidFill>
                <a:schemeClr val="tx1">
                  <a:lumMod val="50000"/>
                </a:schemeClr>
              </a:solidFill>
              <a:effectLst/>
              <a:latin typeface="Arial"/>
              <a:cs typeface="Arial"/>
            </a:endParaRPr>
          </a:p>
        </p:txBody>
      </p:sp>
      <p:cxnSp>
        <p:nvCxnSpPr>
          <p:cNvPr id="34" name="Straight Connector 33">
            <a:extLst>
              <a:ext uri="{FF2B5EF4-FFF2-40B4-BE49-F238E27FC236}">
                <a16:creationId xmlns:a16="http://schemas.microsoft.com/office/drawing/2014/main" id="{AD8679E2-08DC-F35C-6A82-FA48C2F642A2}"/>
              </a:ext>
            </a:extLst>
          </p:cNvPr>
          <p:cNvCxnSpPr/>
          <p:nvPr/>
        </p:nvCxnSpPr>
        <p:spPr bwMode="auto">
          <a:xfrm>
            <a:off x="448316" y="1961095"/>
            <a:ext cx="4445" cy="4348344"/>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Oval 35">
            <a:extLst>
              <a:ext uri="{FF2B5EF4-FFF2-40B4-BE49-F238E27FC236}">
                <a16:creationId xmlns:a16="http://schemas.microsoft.com/office/drawing/2014/main" id="{32AF58F5-0485-F243-97F7-AED49C6634FE}"/>
              </a:ext>
            </a:extLst>
          </p:cNvPr>
          <p:cNvSpPr/>
          <p:nvPr/>
        </p:nvSpPr>
        <p:spPr bwMode="auto">
          <a:xfrm>
            <a:off x="248569" y="1761348"/>
            <a:ext cx="399495" cy="399495"/>
          </a:xfrm>
          <a:prstGeom prst="ellipse">
            <a:avLst/>
          </a:prstGeom>
          <a:solidFill>
            <a:srgbClr val="00AFF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39" name="Oval 38">
            <a:extLst>
              <a:ext uri="{FF2B5EF4-FFF2-40B4-BE49-F238E27FC236}">
                <a16:creationId xmlns:a16="http://schemas.microsoft.com/office/drawing/2014/main" id="{DC1AA9E3-4481-C7A4-3BA6-954DDD53EA7D}"/>
              </a:ext>
            </a:extLst>
          </p:cNvPr>
          <p:cNvSpPr/>
          <p:nvPr/>
        </p:nvSpPr>
        <p:spPr bwMode="auto">
          <a:xfrm>
            <a:off x="248569" y="2691972"/>
            <a:ext cx="399495" cy="399495"/>
          </a:xfrm>
          <a:prstGeom prst="ellipse">
            <a:avLst/>
          </a:prstGeom>
          <a:solidFill>
            <a:srgbClr val="00AFF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40" name="Oval 39">
            <a:extLst>
              <a:ext uri="{FF2B5EF4-FFF2-40B4-BE49-F238E27FC236}">
                <a16:creationId xmlns:a16="http://schemas.microsoft.com/office/drawing/2014/main" id="{23BEA363-77B5-8C7B-F89C-131588FF0D87}"/>
              </a:ext>
            </a:extLst>
          </p:cNvPr>
          <p:cNvSpPr/>
          <p:nvPr/>
        </p:nvSpPr>
        <p:spPr bwMode="auto">
          <a:xfrm>
            <a:off x="248569" y="3606567"/>
            <a:ext cx="399495" cy="399495"/>
          </a:xfrm>
          <a:prstGeom prst="ellipse">
            <a:avLst/>
          </a:prstGeom>
          <a:solidFill>
            <a:srgbClr val="00AFF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41" name="Oval 40">
            <a:extLst>
              <a:ext uri="{FF2B5EF4-FFF2-40B4-BE49-F238E27FC236}">
                <a16:creationId xmlns:a16="http://schemas.microsoft.com/office/drawing/2014/main" id="{2D57444A-06C9-454C-CF5C-0414E5F01BAA}"/>
              </a:ext>
            </a:extLst>
          </p:cNvPr>
          <p:cNvSpPr/>
          <p:nvPr/>
        </p:nvSpPr>
        <p:spPr bwMode="auto">
          <a:xfrm>
            <a:off x="253011" y="4471762"/>
            <a:ext cx="399495" cy="399495"/>
          </a:xfrm>
          <a:prstGeom prst="ellipse">
            <a:avLst/>
          </a:prstGeom>
          <a:solidFill>
            <a:srgbClr val="00AFF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42" name="Oval 41">
            <a:extLst>
              <a:ext uri="{FF2B5EF4-FFF2-40B4-BE49-F238E27FC236}">
                <a16:creationId xmlns:a16="http://schemas.microsoft.com/office/drawing/2014/main" id="{171A058F-1624-9268-67D5-7CC304BE7EF2}"/>
              </a:ext>
            </a:extLst>
          </p:cNvPr>
          <p:cNvSpPr/>
          <p:nvPr/>
        </p:nvSpPr>
        <p:spPr bwMode="auto">
          <a:xfrm>
            <a:off x="248569" y="5471509"/>
            <a:ext cx="399495" cy="399495"/>
          </a:xfrm>
          <a:prstGeom prst="ellipse">
            <a:avLst/>
          </a:prstGeom>
          <a:solidFill>
            <a:srgbClr val="00AFF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pic>
        <p:nvPicPr>
          <p:cNvPr id="3" name="Picture 2" descr="A yellow light in the dark&#10;&#10;Description automatically generated with medium confidence">
            <a:extLst>
              <a:ext uri="{FF2B5EF4-FFF2-40B4-BE49-F238E27FC236}">
                <a16:creationId xmlns:a16="http://schemas.microsoft.com/office/drawing/2014/main" id="{FD429367-DEE4-ECAC-9943-C88035B83DFC}"/>
              </a:ext>
            </a:extLst>
          </p:cNvPr>
          <p:cNvPicPr>
            <a:picLocks noChangeAspect="1"/>
          </p:cNvPicPr>
          <p:nvPr/>
        </p:nvPicPr>
        <p:blipFill>
          <a:blip r:embed="rId6"/>
          <a:stretch>
            <a:fillRect/>
          </a:stretch>
        </p:blipFill>
        <p:spPr>
          <a:xfrm>
            <a:off x="1411715" y="6333232"/>
            <a:ext cx="758228" cy="255270"/>
          </a:xfrm>
          <a:prstGeom prst="rect">
            <a:avLst/>
          </a:prstGeom>
        </p:spPr>
      </p:pic>
    </p:spTree>
    <p:extLst>
      <p:ext uri="{BB962C8B-B14F-4D97-AF65-F5344CB8AC3E}">
        <p14:creationId xmlns:p14="http://schemas.microsoft.com/office/powerpoint/2010/main" val="867684811"/>
      </p:ext>
    </p:extLst>
  </p:cSld>
  <p:clrMapOvr>
    <a:masterClrMapping/>
  </p:clrMapOvr>
  <p:transition>
    <p:fade/>
  </p:transition>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AD5C2-AF9F-BE0F-C790-190A32C1962C}"/>
            </a:ext>
          </a:extLst>
        </p:cNvPr>
        <p:cNvGrpSpPr/>
        <p:nvPr/>
      </p:nvGrpSpPr>
      <p:grpSpPr>
        <a:xfrm>
          <a:off x="0" y="0"/>
          <a:ext cx="0" cy="0"/>
          <a:chOff x="0" y="0"/>
          <a:chExt cx="0" cy="0"/>
        </a:xfrm>
      </p:grpSpPr>
      <p:pic>
        <p:nvPicPr>
          <p:cNvPr id="29" name="Picture 28">
            <a:extLst>
              <a:ext uri="{FF2B5EF4-FFF2-40B4-BE49-F238E27FC236}">
                <a16:creationId xmlns:a16="http://schemas.microsoft.com/office/drawing/2014/main" id="{45EB156C-BF32-41DF-63FA-07CB8FDDE67F}"/>
              </a:ext>
            </a:extLst>
          </p:cNvPr>
          <p:cNvPicPr>
            <a:picLocks noChangeAspect="1"/>
          </p:cNvPicPr>
          <p:nvPr/>
        </p:nvPicPr>
        <p:blipFill>
          <a:blip r:embed="rId3"/>
          <a:stretch>
            <a:fillRect/>
          </a:stretch>
        </p:blipFill>
        <p:spPr>
          <a:xfrm>
            <a:off x="908925" y="4448038"/>
            <a:ext cx="7291535" cy="759353"/>
          </a:xfrm>
          <a:prstGeom prst="rect">
            <a:avLst/>
          </a:prstGeom>
        </p:spPr>
      </p:pic>
      <p:pic>
        <p:nvPicPr>
          <p:cNvPr id="27" name="Picture 26">
            <a:extLst>
              <a:ext uri="{FF2B5EF4-FFF2-40B4-BE49-F238E27FC236}">
                <a16:creationId xmlns:a16="http://schemas.microsoft.com/office/drawing/2014/main" id="{F1D72DC7-0DBE-FF17-3C3E-8A1D42EFC829}"/>
              </a:ext>
            </a:extLst>
          </p:cNvPr>
          <p:cNvPicPr>
            <a:picLocks noChangeAspect="1"/>
          </p:cNvPicPr>
          <p:nvPr/>
        </p:nvPicPr>
        <p:blipFill>
          <a:blip r:embed="rId3"/>
          <a:stretch>
            <a:fillRect/>
          </a:stretch>
        </p:blipFill>
        <p:spPr>
          <a:xfrm>
            <a:off x="906919" y="3454052"/>
            <a:ext cx="7293541" cy="759353"/>
          </a:xfrm>
          <a:prstGeom prst="rect">
            <a:avLst/>
          </a:prstGeom>
        </p:spPr>
      </p:pic>
      <p:sp>
        <p:nvSpPr>
          <p:cNvPr id="28" name="Rectangle 27">
            <a:extLst>
              <a:ext uri="{FF2B5EF4-FFF2-40B4-BE49-F238E27FC236}">
                <a16:creationId xmlns:a16="http://schemas.microsoft.com/office/drawing/2014/main" id="{2E0E82AA-4EA1-6DCC-D93E-851862E1FAE6}"/>
              </a:ext>
            </a:extLst>
          </p:cNvPr>
          <p:cNvSpPr/>
          <p:nvPr/>
        </p:nvSpPr>
        <p:spPr bwMode="auto">
          <a:xfrm>
            <a:off x="918667" y="2460066"/>
            <a:ext cx="7293541" cy="759353"/>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25" name="Rectangle 24">
            <a:extLst>
              <a:ext uri="{FF2B5EF4-FFF2-40B4-BE49-F238E27FC236}">
                <a16:creationId xmlns:a16="http://schemas.microsoft.com/office/drawing/2014/main" id="{FD7CBFB3-CCAB-8BBD-DD04-AE9558EC5B62}"/>
              </a:ext>
            </a:extLst>
          </p:cNvPr>
          <p:cNvSpPr/>
          <p:nvPr/>
        </p:nvSpPr>
        <p:spPr bwMode="auto">
          <a:xfrm>
            <a:off x="918669" y="1525054"/>
            <a:ext cx="7293542" cy="759353"/>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pic>
        <p:nvPicPr>
          <p:cNvPr id="3074" name="Picture 2">
            <a:extLst>
              <a:ext uri="{FF2B5EF4-FFF2-40B4-BE49-F238E27FC236}">
                <a16:creationId xmlns:a16="http://schemas.microsoft.com/office/drawing/2014/main" id="{075A06C8-B061-C39C-0F7B-45917CDF24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1" y="-6977"/>
            <a:ext cx="9144000" cy="13319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395A09A-0DA5-7576-9BBF-BEF810FCD153}"/>
              </a:ext>
            </a:extLst>
          </p:cNvPr>
          <p:cNvSpPr>
            <a:spLocks noGrp="1"/>
          </p:cNvSpPr>
          <p:nvPr>
            <p:ph type="title"/>
          </p:nvPr>
        </p:nvSpPr>
        <p:spPr>
          <a:xfrm>
            <a:off x="355573" y="223472"/>
            <a:ext cx="4482101" cy="862684"/>
          </a:xfrm>
        </p:spPr>
        <p:txBody>
          <a:bodyPr/>
          <a:lstStyle/>
          <a:p>
            <a:r>
              <a:rPr lang="en-US">
                <a:solidFill>
                  <a:schemeClr val="bg1"/>
                </a:solidFill>
                <a:latin typeface="Arial" panose="020B0604020202020204" pitchFamily="34" charset="0"/>
              </a:rPr>
              <a:t>Public Outreach and Community Involvement</a:t>
            </a:r>
            <a:r>
              <a:rPr lang="en-US" i="0">
                <a:solidFill>
                  <a:schemeClr val="bg1"/>
                </a:solidFill>
                <a:effectLst/>
                <a:latin typeface="Arial" panose="020B0604020202020204" pitchFamily="34" charset="0"/>
              </a:rPr>
              <a:t>​</a:t>
            </a:r>
            <a:endParaRPr lang="en-US">
              <a:solidFill>
                <a:schemeClr val="bg1"/>
              </a:solidFill>
            </a:endParaRPr>
          </a:p>
        </p:txBody>
      </p:sp>
      <p:sp>
        <p:nvSpPr>
          <p:cNvPr id="16" name="TextBox 15">
            <a:extLst>
              <a:ext uri="{FF2B5EF4-FFF2-40B4-BE49-F238E27FC236}">
                <a16:creationId xmlns:a16="http://schemas.microsoft.com/office/drawing/2014/main" id="{1202DFB9-5F03-86BE-C8C2-C7B160C6263E}"/>
              </a:ext>
            </a:extLst>
          </p:cNvPr>
          <p:cNvSpPr txBox="1"/>
          <p:nvPr/>
        </p:nvSpPr>
        <p:spPr bwMode="auto">
          <a:xfrm>
            <a:off x="924085" y="1621910"/>
            <a:ext cx="7298237"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spAutoFit/>
          </a:bodyPr>
          <a:lstStyle/>
          <a:p>
            <a:pPr algn="l" rtl="0" fontAlgn="base"/>
            <a:r>
              <a:rPr lang="en-US" sz="1400" b="0" i="0">
                <a:solidFill>
                  <a:schemeClr val="tx1">
                    <a:lumMod val="50000"/>
                  </a:schemeClr>
                </a:solidFill>
                <a:effectLst/>
                <a:latin typeface="Arial"/>
                <a:cs typeface="Arial"/>
              </a:rPr>
              <a:t>TMLP Webpage</a:t>
            </a:r>
            <a:r>
              <a:rPr lang="en-US" sz="1400" b="0" i="0">
                <a:solidFill>
                  <a:srgbClr val="55555A"/>
                </a:solidFill>
                <a:effectLst/>
                <a:latin typeface="Arial"/>
                <a:cs typeface="Arial"/>
              </a:rPr>
              <a:t>:</a:t>
            </a:r>
          </a:p>
          <a:p>
            <a:pPr algn="ctr"/>
            <a:r>
              <a:rPr lang="en-US" b="0" dirty="0">
                <a:solidFill>
                  <a:srgbClr val="55555A"/>
                </a:solidFill>
                <a:cs typeface="Arial"/>
                <a:hlinkClick r:id="rId5"/>
              </a:rPr>
              <a:t>https://www.tmlp.com/</a:t>
            </a:r>
            <a:endParaRPr lang="en-US" b="0" dirty="0">
              <a:solidFill>
                <a:srgbClr val="55555A"/>
              </a:solidFill>
              <a:cs typeface="Arial"/>
            </a:endParaRPr>
          </a:p>
        </p:txBody>
      </p:sp>
      <p:sp>
        <p:nvSpPr>
          <p:cNvPr id="20" name="TextBox 19">
            <a:extLst>
              <a:ext uri="{FF2B5EF4-FFF2-40B4-BE49-F238E27FC236}">
                <a16:creationId xmlns:a16="http://schemas.microsoft.com/office/drawing/2014/main" id="{78EFC0BB-29F2-86C8-CD7B-3D476F79CE11}"/>
              </a:ext>
            </a:extLst>
          </p:cNvPr>
          <p:cNvSpPr txBox="1"/>
          <p:nvPr/>
        </p:nvSpPr>
        <p:spPr bwMode="auto">
          <a:xfrm>
            <a:off x="906918" y="2575127"/>
            <a:ext cx="7293541"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l" rtl="0" fontAlgn="base"/>
            <a:r>
              <a:rPr lang="en-US" sz="1400" b="0" i="0">
                <a:solidFill>
                  <a:schemeClr val="tx1">
                    <a:lumMod val="50000"/>
                  </a:schemeClr>
                </a:solidFill>
                <a:effectLst/>
                <a:latin typeface="Arial"/>
                <a:cs typeface="Arial"/>
              </a:rPr>
              <a:t>Direct email:</a:t>
            </a:r>
          </a:p>
          <a:p>
            <a:pPr algn="ctr"/>
            <a:r>
              <a:rPr lang="en-US" sz="1600" b="0" dirty="0">
                <a:solidFill>
                  <a:schemeClr val="tx1">
                    <a:lumMod val="50000"/>
                  </a:schemeClr>
                </a:solidFill>
                <a:latin typeface="Helvetica"/>
                <a:cs typeface="Helvetica"/>
                <a:hlinkClick r:id="rId6">
                  <a:extLst>
                    <a:ext uri="{A12FA001-AC4F-418D-AE19-62706E023703}">
                      <ahyp:hlinkClr xmlns:ahyp="http://schemas.microsoft.com/office/drawing/2018/hyperlinkcolor" val="tx"/>
                    </a:ext>
                  </a:extLst>
                </a:hlinkClick>
              </a:rPr>
              <a:t>CountyStreetSubstationProject@tmlp.com</a:t>
            </a:r>
            <a:endParaRPr lang="en-US" sz="1600">
              <a:solidFill>
                <a:schemeClr val="tx1">
                  <a:lumMod val="50000"/>
                </a:schemeClr>
              </a:solidFill>
              <a:cs typeface="Arial"/>
            </a:endParaRPr>
          </a:p>
        </p:txBody>
      </p:sp>
      <p:sp>
        <p:nvSpPr>
          <p:cNvPr id="22" name="TextBox 21">
            <a:extLst>
              <a:ext uri="{FF2B5EF4-FFF2-40B4-BE49-F238E27FC236}">
                <a16:creationId xmlns:a16="http://schemas.microsoft.com/office/drawing/2014/main" id="{8B5C8ACC-B369-D34B-F4EE-CAE3449E57E1}"/>
              </a:ext>
            </a:extLst>
          </p:cNvPr>
          <p:cNvSpPr txBox="1"/>
          <p:nvPr/>
        </p:nvSpPr>
        <p:spPr bwMode="auto">
          <a:xfrm>
            <a:off x="924085" y="3464388"/>
            <a:ext cx="730785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l" rtl="0" fontAlgn="base"/>
            <a:r>
              <a:rPr lang="en-US" sz="1400" b="0">
                <a:solidFill>
                  <a:schemeClr val="tx1">
                    <a:lumMod val="50000"/>
                  </a:schemeClr>
                </a:solidFill>
                <a:latin typeface="Arial"/>
                <a:cs typeface="Arial"/>
              </a:rPr>
              <a:t>Project Hotline:</a:t>
            </a:r>
          </a:p>
          <a:p>
            <a:pPr algn="ctr" rtl="0" fontAlgn="base"/>
            <a:r>
              <a:rPr lang="en-US" sz="1400" b="0" i="0" u="none" strike="noStrike">
                <a:solidFill>
                  <a:schemeClr val="tx1">
                    <a:lumMod val="50000"/>
                  </a:schemeClr>
                </a:solidFill>
                <a:effectLst/>
                <a:latin typeface="Arial"/>
                <a:cs typeface="Arial"/>
              </a:rPr>
              <a:t>781-236-6286</a:t>
            </a:r>
            <a:endParaRPr lang="en-US" sz="1400" b="0" i="0">
              <a:solidFill>
                <a:schemeClr val="tx1">
                  <a:lumMod val="50000"/>
                </a:schemeClr>
              </a:solidFill>
              <a:effectLst/>
              <a:latin typeface="Arial"/>
              <a:cs typeface="Arial"/>
            </a:endParaRPr>
          </a:p>
        </p:txBody>
      </p:sp>
      <p:sp>
        <p:nvSpPr>
          <p:cNvPr id="24" name="TextBox 23">
            <a:extLst>
              <a:ext uri="{FF2B5EF4-FFF2-40B4-BE49-F238E27FC236}">
                <a16:creationId xmlns:a16="http://schemas.microsoft.com/office/drawing/2014/main" id="{F20F916F-3E05-EDC5-5C39-61CE3554A032}"/>
              </a:ext>
            </a:extLst>
          </p:cNvPr>
          <p:cNvSpPr txBox="1"/>
          <p:nvPr/>
        </p:nvSpPr>
        <p:spPr bwMode="auto">
          <a:xfrm>
            <a:off x="908940" y="4566105"/>
            <a:ext cx="72104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algn="l" rtl="0" fontAlgn="base"/>
            <a:r>
              <a:rPr lang="en-US" sz="1400" b="0" i="0">
                <a:solidFill>
                  <a:srgbClr val="55555A"/>
                </a:solidFill>
                <a:effectLst/>
                <a:latin typeface="Arial"/>
                <a:cs typeface="Arial"/>
              </a:rPr>
              <a:t>​</a:t>
            </a:r>
            <a:r>
              <a:rPr lang="en-US" sz="1400" b="0" i="0">
                <a:solidFill>
                  <a:schemeClr val="tx1">
                    <a:lumMod val="50000"/>
                  </a:schemeClr>
                </a:solidFill>
                <a:effectLst/>
                <a:latin typeface="Arial"/>
                <a:cs typeface="Arial"/>
              </a:rPr>
              <a:t>All inquiries will be brought to both TMLP and National Grid project team members for input. </a:t>
            </a:r>
            <a:r>
              <a:rPr lang="en-US" sz="1400" b="0">
                <a:solidFill>
                  <a:schemeClr val="tx1">
                    <a:lumMod val="50000"/>
                  </a:schemeClr>
                </a:solidFill>
                <a:latin typeface="Arial"/>
                <a:cs typeface="Arial"/>
              </a:rPr>
              <a:t>We strive to respond to inquiries within 3 business days.</a:t>
            </a:r>
            <a:endParaRPr lang="en-US" sz="1400" b="0" i="0">
              <a:solidFill>
                <a:schemeClr val="tx1">
                  <a:lumMod val="50000"/>
                </a:schemeClr>
              </a:solidFill>
              <a:effectLst/>
              <a:latin typeface="Arial"/>
              <a:cs typeface="Arial"/>
            </a:endParaRPr>
          </a:p>
        </p:txBody>
      </p:sp>
      <p:cxnSp>
        <p:nvCxnSpPr>
          <p:cNvPr id="34" name="Straight Connector 33">
            <a:extLst>
              <a:ext uri="{FF2B5EF4-FFF2-40B4-BE49-F238E27FC236}">
                <a16:creationId xmlns:a16="http://schemas.microsoft.com/office/drawing/2014/main" id="{1525A269-3403-7482-969D-07B209A9B622}"/>
              </a:ext>
            </a:extLst>
          </p:cNvPr>
          <p:cNvCxnSpPr/>
          <p:nvPr/>
        </p:nvCxnSpPr>
        <p:spPr bwMode="auto">
          <a:xfrm>
            <a:off x="452761" y="1966253"/>
            <a:ext cx="0" cy="4343186"/>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Oval 35">
            <a:extLst>
              <a:ext uri="{FF2B5EF4-FFF2-40B4-BE49-F238E27FC236}">
                <a16:creationId xmlns:a16="http://schemas.microsoft.com/office/drawing/2014/main" id="{BB02F42E-F9D9-A8C1-073B-5528F12EC193}"/>
              </a:ext>
            </a:extLst>
          </p:cNvPr>
          <p:cNvSpPr/>
          <p:nvPr/>
        </p:nvSpPr>
        <p:spPr bwMode="auto">
          <a:xfrm>
            <a:off x="248569" y="1948069"/>
            <a:ext cx="399495" cy="399495"/>
          </a:xfrm>
          <a:prstGeom prst="ellipse">
            <a:avLst/>
          </a:prstGeom>
          <a:solidFill>
            <a:srgbClr val="00AFF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39" name="Oval 38">
            <a:extLst>
              <a:ext uri="{FF2B5EF4-FFF2-40B4-BE49-F238E27FC236}">
                <a16:creationId xmlns:a16="http://schemas.microsoft.com/office/drawing/2014/main" id="{0C99A27B-28DC-5C62-23EA-9C9569B16C98}"/>
              </a:ext>
            </a:extLst>
          </p:cNvPr>
          <p:cNvSpPr/>
          <p:nvPr/>
        </p:nvSpPr>
        <p:spPr bwMode="auto">
          <a:xfrm>
            <a:off x="253013" y="3229252"/>
            <a:ext cx="399495" cy="399495"/>
          </a:xfrm>
          <a:prstGeom prst="ellipse">
            <a:avLst/>
          </a:prstGeom>
          <a:solidFill>
            <a:srgbClr val="00AFF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40" name="Oval 39">
            <a:extLst>
              <a:ext uri="{FF2B5EF4-FFF2-40B4-BE49-F238E27FC236}">
                <a16:creationId xmlns:a16="http://schemas.microsoft.com/office/drawing/2014/main" id="{2B18B014-AC65-9439-AB0B-0B9DE87C3B43}"/>
              </a:ext>
            </a:extLst>
          </p:cNvPr>
          <p:cNvSpPr/>
          <p:nvPr/>
        </p:nvSpPr>
        <p:spPr bwMode="auto">
          <a:xfrm>
            <a:off x="246728" y="4449631"/>
            <a:ext cx="399495" cy="399495"/>
          </a:xfrm>
          <a:prstGeom prst="ellipse">
            <a:avLst/>
          </a:prstGeom>
          <a:solidFill>
            <a:srgbClr val="00AFF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sp>
        <p:nvSpPr>
          <p:cNvPr id="41" name="Oval 40">
            <a:extLst>
              <a:ext uri="{FF2B5EF4-FFF2-40B4-BE49-F238E27FC236}">
                <a16:creationId xmlns:a16="http://schemas.microsoft.com/office/drawing/2014/main" id="{35386B03-9609-F481-B3E2-1FF5E87AE4B3}"/>
              </a:ext>
            </a:extLst>
          </p:cNvPr>
          <p:cNvSpPr/>
          <p:nvPr/>
        </p:nvSpPr>
        <p:spPr bwMode="auto">
          <a:xfrm>
            <a:off x="248065" y="5596472"/>
            <a:ext cx="399495" cy="399495"/>
          </a:xfrm>
          <a:prstGeom prst="ellipse">
            <a:avLst/>
          </a:prstGeom>
          <a:solidFill>
            <a:srgbClr val="00AFF0"/>
          </a:solidFill>
          <a:ln w="9525" cap="flat" cmpd="sng" algn="ctr">
            <a:noFill/>
            <a:prstDash val="solid"/>
            <a:round/>
            <a:headEnd type="none" w="med" len="med"/>
            <a:tailEnd type="none" w="med" len="med"/>
          </a:ln>
          <a:effectLst/>
        </p:spPr>
        <p:txBody>
          <a:bodyPr vert="horz" wrap="square" lIns="91434" tIns="45718" rIns="91434" bIns="45718" numCol="1" rtlCol="0" anchor="t" anchorCtr="0" compatLnSpc="1">
            <a:prstTxWarp prst="textNoShape">
              <a:avLst/>
            </a:prstTxWarp>
          </a:bodyPr>
          <a:lstStyle/>
          <a:p>
            <a:pPr algn="l">
              <a:spcAft>
                <a:spcPts val="450"/>
              </a:spcAft>
            </a:pPr>
            <a:endParaRPr lang="en-US" sz="1800" err="1">
              <a:solidFill>
                <a:schemeClr val="bg1"/>
              </a:solidFill>
              <a:latin typeface="+mn-lt"/>
              <a:cs typeface="Arial"/>
            </a:endParaRPr>
          </a:p>
        </p:txBody>
      </p:sp>
      <p:pic>
        <p:nvPicPr>
          <p:cNvPr id="3" name="Picture 2" descr="A yellow light in the dark&#10;&#10;Description automatically generated with medium confidence">
            <a:extLst>
              <a:ext uri="{FF2B5EF4-FFF2-40B4-BE49-F238E27FC236}">
                <a16:creationId xmlns:a16="http://schemas.microsoft.com/office/drawing/2014/main" id="{223FF8C0-10E2-3699-141F-1BCA637D9C7D}"/>
              </a:ext>
            </a:extLst>
          </p:cNvPr>
          <p:cNvPicPr>
            <a:picLocks noChangeAspect="1"/>
          </p:cNvPicPr>
          <p:nvPr/>
        </p:nvPicPr>
        <p:blipFill>
          <a:blip r:embed="rId7"/>
          <a:stretch>
            <a:fillRect/>
          </a:stretch>
        </p:blipFill>
        <p:spPr>
          <a:xfrm>
            <a:off x="1411715" y="6333232"/>
            <a:ext cx="758228" cy="255270"/>
          </a:xfrm>
          <a:prstGeom prst="rect">
            <a:avLst/>
          </a:prstGeom>
        </p:spPr>
      </p:pic>
      <p:pic>
        <p:nvPicPr>
          <p:cNvPr id="5" name="Picture 4">
            <a:extLst>
              <a:ext uri="{FF2B5EF4-FFF2-40B4-BE49-F238E27FC236}">
                <a16:creationId xmlns:a16="http://schemas.microsoft.com/office/drawing/2014/main" id="{2B6ADFF7-DD74-1E74-2D64-BF49B408B09A}"/>
              </a:ext>
            </a:extLst>
          </p:cNvPr>
          <p:cNvPicPr>
            <a:picLocks noChangeAspect="1"/>
          </p:cNvPicPr>
          <p:nvPr/>
        </p:nvPicPr>
        <p:blipFill>
          <a:blip r:embed="rId3"/>
          <a:stretch>
            <a:fillRect/>
          </a:stretch>
        </p:blipFill>
        <p:spPr>
          <a:xfrm>
            <a:off x="918667" y="5442024"/>
            <a:ext cx="7291535" cy="759354"/>
          </a:xfrm>
          <a:prstGeom prst="rect">
            <a:avLst/>
          </a:prstGeom>
        </p:spPr>
      </p:pic>
      <p:sp>
        <p:nvSpPr>
          <p:cNvPr id="9" name="TextBox 8">
            <a:extLst>
              <a:ext uri="{FF2B5EF4-FFF2-40B4-BE49-F238E27FC236}">
                <a16:creationId xmlns:a16="http://schemas.microsoft.com/office/drawing/2014/main" id="{3B6AEDD3-4440-B8BB-3A1C-BC0DACF96396}"/>
              </a:ext>
            </a:extLst>
          </p:cNvPr>
          <p:cNvSpPr txBox="1"/>
          <p:nvPr/>
        </p:nvSpPr>
        <p:spPr bwMode="auto">
          <a:xfrm>
            <a:off x="906918" y="5465359"/>
            <a:ext cx="7011467"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600" b="0">
                <a:solidFill>
                  <a:schemeClr val="tx1">
                    <a:lumMod val="50000"/>
                  </a:schemeClr>
                </a:solidFill>
              </a:rPr>
              <a:t>Massachusetts Environmental Policy Act Website:</a:t>
            </a:r>
          </a:p>
          <a:p>
            <a:r>
              <a:rPr lang="en-US" sz="1600" b="0">
                <a:solidFill>
                  <a:schemeClr val="tx1">
                    <a:lumMod val="50000"/>
                  </a:schemeClr>
                </a:solidFill>
              </a:rPr>
              <a:t>https://www.mass.gov/orgs/massachusetts-environmental-policy-act-office</a:t>
            </a:r>
          </a:p>
        </p:txBody>
      </p:sp>
    </p:spTree>
    <p:extLst>
      <p:ext uri="{BB962C8B-B14F-4D97-AF65-F5344CB8AC3E}">
        <p14:creationId xmlns:p14="http://schemas.microsoft.com/office/powerpoint/2010/main" val="1249535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2AA1C-CC45-80B0-1BB3-10B5DED35B99}"/>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CF403F06-6883-DE24-D9AB-3CE82787E0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1" y="-6977"/>
            <a:ext cx="9144000" cy="13319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802EE68-88C3-0221-DD38-C0E971DCA171}"/>
              </a:ext>
            </a:extLst>
          </p:cNvPr>
          <p:cNvSpPr>
            <a:spLocks noGrp="1"/>
          </p:cNvSpPr>
          <p:nvPr>
            <p:ph type="title"/>
          </p:nvPr>
        </p:nvSpPr>
        <p:spPr>
          <a:xfrm>
            <a:off x="248569" y="242927"/>
            <a:ext cx="4482101" cy="862684"/>
          </a:xfrm>
        </p:spPr>
        <p:txBody>
          <a:bodyPr/>
          <a:lstStyle/>
          <a:p>
            <a:r>
              <a:rPr lang="en-US">
                <a:solidFill>
                  <a:schemeClr val="bg1"/>
                </a:solidFill>
                <a:latin typeface="Arial" panose="020B0604020202020204" pitchFamily="34" charset="0"/>
              </a:rPr>
              <a:t>Somerset to Bridgewater Reliability Project</a:t>
            </a:r>
            <a:endParaRPr lang="en-US">
              <a:solidFill>
                <a:schemeClr val="bg1"/>
              </a:solidFill>
            </a:endParaRPr>
          </a:p>
        </p:txBody>
      </p:sp>
      <p:pic>
        <p:nvPicPr>
          <p:cNvPr id="3" name="Picture 2" descr="A yellow light in the dark&#10;&#10;Description automatically generated with medium confidence">
            <a:extLst>
              <a:ext uri="{FF2B5EF4-FFF2-40B4-BE49-F238E27FC236}">
                <a16:creationId xmlns:a16="http://schemas.microsoft.com/office/drawing/2014/main" id="{F0F14DFF-1B89-3414-BEA8-6AC25F65AF52}"/>
              </a:ext>
            </a:extLst>
          </p:cNvPr>
          <p:cNvPicPr>
            <a:picLocks noChangeAspect="1"/>
          </p:cNvPicPr>
          <p:nvPr/>
        </p:nvPicPr>
        <p:blipFill>
          <a:blip r:embed="rId4"/>
          <a:stretch>
            <a:fillRect/>
          </a:stretch>
        </p:blipFill>
        <p:spPr>
          <a:xfrm>
            <a:off x="1411715" y="6333232"/>
            <a:ext cx="758228" cy="255270"/>
          </a:xfrm>
          <a:prstGeom prst="rect">
            <a:avLst/>
          </a:prstGeom>
        </p:spPr>
      </p:pic>
      <p:sp>
        <p:nvSpPr>
          <p:cNvPr id="5" name="TextBox 4">
            <a:extLst>
              <a:ext uri="{FF2B5EF4-FFF2-40B4-BE49-F238E27FC236}">
                <a16:creationId xmlns:a16="http://schemas.microsoft.com/office/drawing/2014/main" id="{B2975C15-FA31-1440-227C-57B80957FE44}"/>
              </a:ext>
            </a:extLst>
          </p:cNvPr>
          <p:cNvSpPr txBox="1"/>
          <p:nvPr/>
        </p:nvSpPr>
        <p:spPr bwMode="auto">
          <a:xfrm>
            <a:off x="242712" y="1574840"/>
            <a:ext cx="8216460" cy="4370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p>
            <a:pPr rtl="0" fontAlgn="base"/>
            <a:r>
              <a:rPr lang="en-US" i="0" u="none" strike="noStrike">
                <a:solidFill>
                  <a:schemeClr val="tx1">
                    <a:lumMod val="50000"/>
                  </a:schemeClr>
                </a:solidFill>
                <a:effectLst/>
                <a:latin typeface="Arial"/>
                <a:cs typeface="Arial"/>
              </a:rPr>
              <a:t>The V5 U6 S8 Transmission Line </a:t>
            </a:r>
          </a:p>
          <a:p>
            <a:pPr marL="285750" indent="-285750" rtl="0" fontAlgn="base">
              <a:buFont typeface="Arial" panose="020B0604020202020204" pitchFamily="34" charset="0"/>
              <a:buChar char="•"/>
            </a:pPr>
            <a:r>
              <a:rPr lang="en-US" sz="1400">
                <a:solidFill>
                  <a:schemeClr val="tx1">
                    <a:lumMod val="50000"/>
                  </a:schemeClr>
                </a:solidFill>
                <a:latin typeface="Arial"/>
                <a:cs typeface="Arial"/>
              </a:rPr>
              <a:t>What</a:t>
            </a:r>
            <a:r>
              <a:rPr lang="en-US" sz="1400" b="0">
                <a:solidFill>
                  <a:schemeClr val="tx1">
                    <a:lumMod val="50000"/>
                  </a:schemeClr>
                </a:solidFill>
                <a:latin typeface="Arial"/>
                <a:cs typeface="Arial"/>
              </a:rPr>
              <a:t>: </a:t>
            </a:r>
            <a:r>
              <a:rPr lang="en-US" sz="1400" b="0">
                <a:solidFill>
                  <a:schemeClr val="tx1">
                    <a:lumMod val="50000"/>
                  </a:schemeClr>
                </a:solidFill>
              </a:rPr>
              <a:t>The Somerset to Bridgewater Reliability Project will refurbish approximately 20 miles of 115kV overhead transmission lines and poles with new light duty galvanized steel structures. The existing transmission lines were originally constructed in the 1920s and 1950s. National Grid will be investing significantly in the Project to strengthen the region’s electrical transmission system.</a:t>
            </a:r>
            <a:endParaRPr lang="en-US" sz="2000">
              <a:solidFill>
                <a:schemeClr val="tx1">
                  <a:lumMod val="50000"/>
                </a:schemeClr>
              </a:solidFill>
              <a:latin typeface="Arial"/>
              <a:cs typeface="Arial"/>
            </a:endParaRPr>
          </a:p>
          <a:p>
            <a:pPr marL="285750" indent="-285750" rtl="0" fontAlgn="base">
              <a:buFont typeface="Arial" panose="020B0604020202020204" pitchFamily="34" charset="0"/>
              <a:buChar char="•"/>
            </a:pPr>
            <a:r>
              <a:rPr lang="en-US" sz="1400">
                <a:solidFill>
                  <a:schemeClr val="tx1">
                    <a:lumMod val="50000"/>
                  </a:schemeClr>
                </a:solidFill>
              </a:rPr>
              <a:t>Where</a:t>
            </a:r>
            <a:r>
              <a:rPr lang="en-US" sz="1400" b="0">
                <a:solidFill>
                  <a:schemeClr val="tx1">
                    <a:lumMod val="50000"/>
                  </a:schemeClr>
                </a:solidFill>
              </a:rPr>
              <a:t>: Somerset, Swansea, Dighton, Berkley, </a:t>
            </a:r>
            <a:r>
              <a:rPr lang="en-US" sz="1400">
                <a:solidFill>
                  <a:schemeClr val="tx1">
                    <a:lumMod val="50000"/>
                  </a:schemeClr>
                </a:solidFill>
              </a:rPr>
              <a:t>Taunton</a:t>
            </a:r>
            <a:r>
              <a:rPr lang="en-US" sz="1400" b="0">
                <a:solidFill>
                  <a:schemeClr val="tx1">
                    <a:lumMod val="50000"/>
                  </a:schemeClr>
                </a:solidFill>
              </a:rPr>
              <a:t>, Raynham, Bridgewater, MA</a:t>
            </a:r>
            <a:endParaRPr lang="en-US" sz="1400" b="0">
              <a:solidFill>
                <a:schemeClr val="tx1">
                  <a:lumMod val="50000"/>
                </a:schemeClr>
              </a:solidFill>
              <a:latin typeface="Arial"/>
              <a:cs typeface="Arial"/>
            </a:endParaRPr>
          </a:p>
          <a:p>
            <a:pPr marL="285750" indent="-285750" rtl="0" fontAlgn="base">
              <a:buFont typeface="Arial" panose="020B0604020202020204" pitchFamily="34" charset="0"/>
              <a:buChar char="•"/>
            </a:pPr>
            <a:r>
              <a:rPr lang="en-US" sz="1400">
                <a:solidFill>
                  <a:schemeClr val="tx1">
                    <a:lumMod val="50000"/>
                  </a:schemeClr>
                </a:solidFill>
                <a:latin typeface="Arial"/>
                <a:cs typeface="Arial"/>
              </a:rPr>
              <a:t>When</a:t>
            </a:r>
            <a:r>
              <a:rPr lang="en-US" sz="1400" b="0">
                <a:solidFill>
                  <a:schemeClr val="tx1">
                    <a:lumMod val="50000"/>
                  </a:schemeClr>
                </a:solidFill>
                <a:latin typeface="Arial"/>
                <a:cs typeface="Arial"/>
              </a:rPr>
              <a:t>: Summer 2024 to Winter 2030</a:t>
            </a:r>
          </a:p>
          <a:p>
            <a:pPr marL="285750" indent="-285750" rtl="0" fontAlgn="base">
              <a:buFont typeface="Arial" panose="020B0604020202020204" pitchFamily="34" charset="0"/>
              <a:buChar char="•"/>
            </a:pPr>
            <a:endParaRPr lang="en-US" sz="1400" b="0">
              <a:solidFill>
                <a:schemeClr val="tx1">
                  <a:lumMod val="50000"/>
                </a:schemeClr>
              </a:solidFill>
              <a:latin typeface="Arial"/>
              <a:cs typeface="Arial"/>
            </a:endParaRPr>
          </a:p>
          <a:p>
            <a:pPr rtl="0" fontAlgn="base"/>
            <a:r>
              <a:rPr lang="en-US" sz="1600">
                <a:solidFill>
                  <a:schemeClr val="tx1">
                    <a:lumMod val="50000"/>
                  </a:schemeClr>
                </a:solidFill>
                <a:latin typeface="Arial"/>
                <a:cs typeface="Arial"/>
              </a:rPr>
              <a:t>Please use the QR code to visit</a:t>
            </a:r>
          </a:p>
          <a:p>
            <a:pPr rtl="0" fontAlgn="base"/>
            <a:r>
              <a:rPr lang="en-US" sz="1600">
                <a:solidFill>
                  <a:schemeClr val="tx1">
                    <a:lumMod val="50000"/>
                  </a:schemeClr>
                </a:solidFill>
                <a:latin typeface="Arial"/>
                <a:cs typeface="Arial"/>
              </a:rPr>
              <a:t>the project website.</a:t>
            </a:r>
          </a:p>
          <a:p>
            <a:pPr rtl="0" fontAlgn="base"/>
            <a:endParaRPr lang="en-US" sz="1600">
              <a:solidFill>
                <a:schemeClr val="tx1">
                  <a:lumMod val="50000"/>
                </a:schemeClr>
              </a:solidFill>
              <a:latin typeface="Arial"/>
              <a:cs typeface="Arial"/>
            </a:endParaRPr>
          </a:p>
          <a:p>
            <a:endParaRPr lang="en-US" sz="1600">
              <a:solidFill>
                <a:schemeClr val="tx1">
                  <a:lumMod val="50000"/>
                </a:schemeClr>
              </a:solidFill>
              <a:latin typeface="Arial"/>
              <a:cs typeface="Arial"/>
            </a:endParaRPr>
          </a:p>
          <a:p>
            <a:endParaRPr lang="en-US" sz="1600">
              <a:solidFill>
                <a:schemeClr val="tx1">
                  <a:lumMod val="50000"/>
                </a:schemeClr>
              </a:solidFill>
              <a:latin typeface="Arial"/>
              <a:cs typeface="Arial"/>
            </a:endParaRPr>
          </a:p>
          <a:p>
            <a:pPr rtl="0" fontAlgn="base"/>
            <a:r>
              <a:rPr lang="en-US" i="0" u="none" strike="noStrike">
                <a:solidFill>
                  <a:schemeClr val="tx1">
                    <a:lumMod val="50000"/>
                  </a:schemeClr>
                </a:solidFill>
                <a:effectLst/>
                <a:latin typeface="Arial"/>
                <a:cs typeface="Arial"/>
              </a:rPr>
              <a:t>Project Website: </a:t>
            </a:r>
            <a:r>
              <a:rPr lang="en-US" sz="1400" b="0" i="0" u="none" strike="noStrike">
                <a:solidFill>
                  <a:schemeClr val="tx1">
                    <a:lumMod val="50000"/>
                  </a:schemeClr>
                </a:solidFill>
                <a:effectLst/>
                <a:latin typeface="Arial"/>
                <a:cs typeface="Arial"/>
              </a:rPr>
              <a:t>https://www.nationalgridus.com/construction-projects/Community-Projects/Somerset-to-Bridgewater-Reliability-Project/  </a:t>
            </a:r>
            <a:endParaRPr lang="en-US" u="sng">
              <a:solidFill>
                <a:schemeClr val="tx1">
                  <a:lumMod val="50000"/>
                </a:schemeClr>
              </a:solidFill>
              <a:effectLst/>
              <a:latin typeface="Helvetica Neue"/>
              <a:ea typeface="Times New Roman" panose="02020603050405020304" pitchFamily="18" charset="0"/>
              <a:cs typeface="Calibri" panose="020F0502020204030204" pitchFamily="34" charset="0"/>
            </a:endParaRPr>
          </a:p>
        </p:txBody>
      </p:sp>
      <p:pic>
        <p:nvPicPr>
          <p:cNvPr id="8" name="Picture 7" descr="A qr code with a white background&#10;&#10;Description automatically generated">
            <a:extLst>
              <a:ext uri="{FF2B5EF4-FFF2-40B4-BE49-F238E27FC236}">
                <a16:creationId xmlns:a16="http://schemas.microsoft.com/office/drawing/2014/main" id="{82367EA9-56B2-2A92-A61B-ECECDD71A89F}"/>
              </a:ext>
            </a:extLst>
          </p:cNvPr>
          <p:cNvPicPr>
            <a:picLocks noChangeAspect="1"/>
          </p:cNvPicPr>
          <p:nvPr/>
        </p:nvPicPr>
        <p:blipFill>
          <a:blip r:embed="rId5"/>
          <a:stretch>
            <a:fillRect/>
          </a:stretch>
        </p:blipFill>
        <p:spPr>
          <a:xfrm>
            <a:off x="4227489" y="3202205"/>
            <a:ext cx="2028357" cy="2067267"/>
          </a:xfrm>
          <a:prstGeom prst="rect">
            <a:avLst/>
          </a:prstGeom>
        </p:spPr>
      </p:pic>
      <p:cxnSp>
        <p:nvCxnSpPr>
          <p:cNvPr id="10" name="Straight Arrow Connector 9">
            <a:extLst>
              <a:ext uri="{FF2B5EF4-FFF2-40B4-BE49-F238E27FC236}">
                <a16:creationId xmlns:a16="http://schemas.microsoft.com/office/drawing/2014/main" id="{6FD01DEB-8BE3-C539-3928-480B750D9EEC}"/>
              </a:ext>
            </a:extLst>
          </p:cNvPr>
          <p:cNvCxnSpPr/>
          <p:nvPr/>
        </p:nvCxnSpPr>
        <p:spPr bwMode="auto">
          <a:xfrm>
            <a:off x="2625806" y="4191454"/>
            <a:ext cx="1094829" cy="0"/>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2731093"/>
      </p:ext>
    </p:extLst>
  </p:cSld>
  <p:clrMapOvr>
    <a:masterClrMapping/>
  </p:clrMapOvr>
  <p:transition>
    <p:fade/>
  </p:transition>
</p:sld>
</file>

<file path=ppt/theme/theme1.xml><?xml version="1.0" encoding="utf-8"?>
<a:theme xmlns:a="http://schemas.openxmlformats.org/drawingml/2006/main" name="US PPT 2018 4x3">
  <a:themeElements>
    <a:clrScheme name="Custom 6">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Presentation1" id="{9E405E24-4D8F-45E9-B7C1-DE8CFE413F7C}" vid="{32376E27-65FC-4E1F-8C9A-962F9B38E9F9}"/>
    </a:ext>
  </a:extLst>
</a:theme>
</file>

<file path=ppt/theme/theme2.xml><?xml version="1.0" encoding="utf-8"?>
<a:theme xmlns:a="http://schemas.openxmlformats.org/drawingml/2006/main" name="US NG 2018 PPT Tempalte 16x9">
  <a:themeElements>
    <a:clrScheme name="Custom 8">
      <a:dk1>
        <a:srgbClr val="55555A"/>
      </a:dk1>
      <a:lt1>
        <a:srgbClr val="FFFFFF"/>
      </a:lt1>
      <a:dk2>
        <a:srgbClr val="808083"/>
      </a:dk2>
      <a:lt2>
        <a:srgbClr val="AAAAAC"/>
      </a:lt2>
      <a:accent1>
        <a:srgbClr val="00148C"/>
      </a:accent1>
      <a:accent2>
        <a:srgbClr val="00BEB4"/>
      </a:accent2>
      <a:accent3>
        <a:srgbClr val="FA4616"/>
      </a:accent3>
      <a:accent4>
        <a:srgbClr val="500A78"/>
      </a:accent4>
      <a:accent5>
        <a:srgbClr val="C800A1"/>
      </a:accent5>
      <a:accent6>
        <a:srgbClr val="FFB45A"/>
      </a:accent6>
      <a:hlink>
        <a:srgbClr val="00148C"/>
      </a:hlink>
      <a:folHlink>
        <a:srgbClr val="00148C"/>
      </a:folHlink>
    </a:clrScheme>
    <a:fontScheme name="NG Phot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spPr>
      <a:bodyPr vert="horz" wrap="square" lIns="91434" tIns="45718" rIns="91434" bIns="45718" numCol="1" rtlCol="0" anchor="t" anchorCtr="0" compatLnSpc="1">
        <a:prstTxWarp prst="textNoShape">
          <a:avLst/>
        </a:prstTxWarp>
      </a:bodyPr>
      <a:lstStyle>
        <a:defPPr algn="l">
          <a:spcAft>
            <a:spcPts val="450"/>
          </a:spcAft>
          <a:defRPr sz="1800" dirty="0" err="1">
            <a:solidFill>
              <a:schemeClr val="bg1"/>
            </a:solidFill>
            <a:latin typeface="+mn-lt"/>
            <a:cs typeface="Arial"/>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0" tIns="0" rIns="0" bIns="0" numCol="1" rtlCol="0" anchor="t" anchorCtr="0" compatLnSpc="1">
        <a:prstTxWarp prst="textNoShape">
          <a:avLst/>
        </a:prstTxWarp>
        <a:spAutoFit/>
      </a:bodyPr>
      <a:lstStyle>
        <a:defPPr algn="l">
          <a:spcAft>
            <a:spcPts val="600"/>
          </a:spcAft>
          <a:buClr>
            <a:schemeClr val="tx1"/>
          </a:buClr>
          <a:defRPr sz="1800" b="0" kern="0" dirty="0" err="1" smtClean="0">
            <a:solidFill>
              <a:schemeClr val="tx1"/>
            </a:solidFill>
            <a:latin typeface="+mn-lt"/>
            <a:ea typeface="+mn-ea"/>
          </a:defRPr>
        </a:defPPr>
      </a:lstStyle>
    </a:txDef>
  </a:objectDefaults>
  <a:extraClrSchemeLst>
    <a:extraClrScheme>
      <a:clrScheme name="NG Photo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extLst>
    <a:ext uri="{05A4C25C-085E-4340-85A3-A5531E510DB2}">
      <thm15:themeFamily xmlns:thm15="http://schemas.microsoft.com/office/thememl/2012/main" name="widescreen template.potx" id="{61C250CD-5C13-41ED-B90E-0C203EF763D9}" vid="{A25D13F9-6ED1-4EB6-95D4-070449ECCEB6}"/>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Core Blue">
      <a:srgbClr val="00148C"/>
    </a:custClr>
    <a:custClr name="Light Blue">
      <a:srgbClr val="00AFF0"/>
    </a:custClr>
    <a:custClr name="Green">
      <a:srgbClr val="3CE12D"/>
    </a:custClr>
    <a:custClr name="Red">
      <a:srgbClr val="F53C32"/>
    </a:custClr>
    <a:custClr name="Yellow">
      <a:srgbClr val="FADC00"/>
    </a:custClr>
    <a:custClr name="Dark grey">
      <a:srgbClr val="55555A"/>
    </a:custClr>
    <a:custClr name="Blue">
      <a:srgbClr val="009DDC"/>
    </a:custClr>
    <a:custClr name="Teal">
      <a:srgbClr val="00BEB4"/>
    </a:custClr>
    <a:custClr name="Purple">
      <a:srgbClr val="500A78"/>
    </a:custClr>
    <a:custClr name="Magenta">
      <a:srgbClr val="C800A1"/>
    </a:custClr>
    <a:custClr name="Lilac">
      <a:srgbClr val="AF96DC"/>
    </a:custClr>
    <a:custClr name="Orange">
      <a:srgbClr val="FA4616"/>
    </a:custClr>
    <a:custClr name="Mid Blue">
      <a:srgbClr val="0073CD"/>
    </a:custClr>
    <a:custClr name="Soft orange">
      <a:srgbClr val="FFB45A"/>
    </a:custClr>
    <a:custClr name="Mid green">
      <a:srgbClr val="78A22F"/>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a32a865-dbe4-49b8-8928-648e11dc2ad3">
      <Terms xmlns="http://schemas.microsoft.com/office/infopath/2007/PartnerControls"/>
    </lcf76f155ced4ddcb4097134ff3c332f>
    <TaxCatchAll xmlns="d22a4985-7339-4425-856a-bbb791b097bf" xsi:nil="true"/>
    <ActivityCode xmlns="1a32a865-dbe4-49b8-8928-648e11dc2ad3" xsi:nil="true"/>
    <Status xmlns="1a32a865-dbe4-49b8-8928-648e11dc2ad3" xsi:nil="true"/>
    <AribaPO xmlns="1a32a865-dbe4-49b8-8928-648e11dc2ad3" xsi:nil="true"/>
    <WorkOrder_x0023_ xmlns="1a32a865-dbe4-49b8-8928-648e11dc2ad3" xsi:nil="true"/>
    <Tier xmlns="1a32a865-dbe4-49b8-8928-648e11dc2ad3" xsi:nil="true"/>
    <Issues_x002f_ResolutionForm xmlns="1a32a865-dbe4-49b8-8928-648e11dc2ad3" xsi:nil="true"/>
    <Aretz_x002c_Danielle xmlns="1a32a865-dbe4-49b8-8928-648e11dc2ad3">
      <UserInfo>
        <DisplayName/>
        <AccountId xsi:nil="true"/>
        <AccountType/>
      </UserInfo>
    </Aretz_x002c_Danielle>
    <StakeholderSpecialist xmlns="1a32a865-dbe4-49b8-8928-648e11dc2ad3" xsi:nil="true"/>
    <ProjectBudget xmlns="1a32a865-dbe4-49b8-8928-648e11dc2ad3" xsi:nil="true"/>
    <Constr_x002e_Start xmlns="1a32a865-dbe4-49b8-8928-648e11dc2ad3" xsi:nil="true"/>
    <AbutterMeeting_x002f_Visit xmlns="1a32a865-dbe4-49b8-8928-648e11dc2ad3" xsi:nil="true"/>
    <Letters xmlns="1a32a865-dbe4-49b8-8928-648e11dc2ad3" xsi:nil="true"/>
    <BOSMeetings xmlns="1a32a865-dbe4-49b8-8928-648e11dc2ad3" xsi:nil="true"/>
    <OpenHouses xmlns="1a32a865-dbe4-49b8-8928-648e11dc2ad3" xsi:nil="true"/>
    <ConstructionEnd xmlns="1a32a865-dbe4-49b8-8928-648e11dc2ad3" xsi:nil="true"/>
    <Image xmlns="1a32a865-dbe4-49b8-8928-648e11dc2ad3" xsi:nil="true"/>
    <Segment xmlns="1a32a865-dbe4-49b8-8928-648e11dc2ad3" xsi:nil="true"/>
    <SEC_x002f_EFSBMeetings xmlns="1a32a865-dbe4-49b8-8928-648e11dc2ad3" xsi:nil="true"/>
    <Website xmlns="1a32a865-dbe4-49b8-8928-648e11dc2ad3">true</Website>
    <DoorKnocks xmlns="1a32a865-dbe4-49b8-8928-648e11dc2ad3" xsi:nil="true"/>
    <Emails xmlns="1a32a865-dbe4-49b8-8928-648e11dc2ad3" xsi:nil="true"/>
    <Abutters xmlns="1a32a865-dbe4-49b8-8928-648e11dc2ad3" xsi:nil="true"/>
    <Notes xmlns="1a32a865-dbe4-49b8-8928-648e11dc2ad3" xsi:nil="true"/>
    <State xmlns="1a32a865-dbe4-49b8-8928-648e11dc2ad3" xsi:nil="true"/>
    <HotlineCalls xmlns="1a32a865-dbe4-49b8-8928-648e11dc2ad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26B8D9CF7832A49A626BF1B4925FE9E" ma:contentTypeVersion="50" ma:contentTypeDescription="Create a new document." ma:contentTypeScope="" ma:versionID="50f9a74c1e94d1226c14f727c1e4de6c">
  <xsd:schema xmlns:xsd="http://www.w3.org/2001/XMLSchema" xmlns:xs="http://www.w3.org/2001/XMLSchema" xmlns:p="http://schemas.microsoft.com/office/2006/metadata/properties" xmlns:ns2="1a32a865-dbe4-49b8-8928-648e11dc2ad3" xmlns:ns3="d22a4985-7339-4425-856a-bbb791b097bf" targetNamespace="http://schemas.microsoft.com/office/2006/metadata/properties" ma:root="true" ma:fieldsID="b2ab65e9fe4503dc6d0dc2a3d7b63a88" ns2:_="" ns3:_="">
    <xsd:import namespace="1a32a865-dbe4-49b8-8928-648e11dc2ad3"/>
    <xsd:import namespace="d22a4985-7339-4425-856a-bbb791b097b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Aretz_x002c_Danielle"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Tier" minOccurs="0"/>
                <xsd:element ref="ns2:StakeholderSpecialist" minOccurs="0"/>
                <xsd:element ref="ns2:WorkOrder_x0023_" minOccurs="0"/>
                <xsd:element ref="ns2:Status" minOccurs="0"/>
                <xsd:element ref="ns2:AribaPO" minOccurs="0"/>
                <xsd:element ref="ns2:ActivityCode" minOccurs="0"/>
                <xsd:element ref="ns2:Issues_x002f_ResolutionForm" minOccurs="0"/>
                <xsd:element ref="ns2:ProjectBudget" minOccurs="0"/>
                <xsd:element ref="ns2:DoorKnocks" minOccurs="0"/>
                <xsd:element ref="ns2:Letters" minOccurs="0"/>
                <xsd:element ref="ns2:BOSMeetings" minOccurs="0"/>
                <xsd:element ref="ns2:OpenHouses" minOccurs="0"/>
                <xsd:element ref="ns2:SEC_x002f_EFSBMeetings" minOccurs="0"/>
                <xsd:element ref="ns2:Website" minOccurs="0"/>
                <xsd:element ref="ns2:Image" minOccurs="0"/>
                <xsd:element ref="ns2:ConstructionEnd" minOccurs="0"/>
                <xsd:element ref="ns2:Abutters" minOccurs="0"/>
                <xsd:element ref="ns2:AbutterMeeting_x002f_Visit" minOccurs="0"/>
                <xsd:element ref="ns2:Constr_x002e_Start" minOccurs="0"/>
                <xsd:element ref="ns2:Emails" minOccurs="0"/>
                <xsd:element ref="ns2:Segment" minOccurs="0"/>
                <xsd:element ref="ns2:Notes" minOccurs="0"/>
                <xsd:element ref="ns2:State" minOccurs="0"/>
                <xsd:element ref="ns2:HotlineCal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32a865-dbe4-49b8-8928-648e11dc2a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Aretz_x002c_Danielle" ma:index="12" nillable="true" ma:displayName="Stakeholder" ma:format="Dropdown" ma:list="UserInfo" ma:SharePointGroup="0" ma:internalName="Aretz_x002c_Daniell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Tier" ma:index="26" nillable="true" ma:displayName="Tier" ma:format="Dropdown" ma:internalName="Tier">
      <xsd:simpleType>
        <xsd:restriction base="dms:Choice">
          <xsd:enumeration value="Tier 1"/>
          <xsd:enumeration value="Tier 2"/>
          <xsd:enumeration value="Tier 3"/>
        </xsd:restriction>
      </xsd:simpleType>
    </xsd:element>
    <xsd:element name="StakeholderSpecialist" ma:index="27" nillable="true" ma:displayName="Stkhdr. Specialist" ma:format="Dropdown" ma:internalName="StakeholderSpecialist">
      <xsd:complexType>
        <xsd:complexContent>
          <xsd:extension base="dms:MultiChoice">
            <xsd:sequence>
              <xsd:element name="Value" maxOccurs="unbounded" minOccurs="0" nillable="true">
                <xsd:simpleType>
                  <xsd:restriction base="dms:Choice">
                    <xsd:enumeration value="Bethany Rocha"/>
                    <xsd:enumeration value="Danielle Aretz"/>
                    <xsd:enumeration value="Gary St Fleur"/>
                    <xsd:enumeration value="Joseph Carroll"/>
                    <xsd:enumeration value="Matthew O'Brien"/>
                    <xsd:enumeration value="Michelle Jeronis"/>
                    <xsd:enumeration value="Jean Charles"/>
                    <xsd:enumeration value="James King"/>
                    <xsd:enumeration value="Danielle Oakes"/>
                    <xsd:enumeration value="Julia Kaplan"/>
                    <xsd:enumeration value="Katie Riewestahl"/>
                    <xsd:enumeration value="Rylie Murray"/>
                    <xsd:enumeration value="Madison McCaffery"/>
                    <xsd:enumeration value="Ashley Pierre-Louis"/>
                    <xsd:enumeration value="Travis Chaplin"/>
                    <xsd:enumeration value="COMPLETE"/>
                  </xsd:restriction>
                </xsd:simpleType>
              </xsd:element>
            </xsd:sequence>
          </xsd:extension>
        </xsd:complexContent>
      </xsd:complexType>
    </xsd:element>
    <xsd:element name="WorkOrder_x0023_" ma:index="28" nillable="true" ma:displayName="Work Order #" ma:format="Dropdown" ma:internalName="WorkOrder_x0023_">
      <xsd:simpleType>
        <xsd:restriction base="dms:Text">
          <xsd:maxLength value="255"/>
        </xsd:restriction>
      </xsd:simpleType>
    </xsd:element>
    <xsd:element name="Status" ma:index="29" nillable="true" ma:displayName="Status" ma:description="Unknown" ma:format="Dropdown" ma:internalName="Status">
      <xsd:simpleType>
        <xsd:restriction base="dms:Choice">
          <xsd:enumeration value="Pre-Construction"/>
          <xsd:enumeration value="In Construction"/>
          <xsd:enumeration value="Project Closing"/>
          <xsd:enumeration value="Complete"/>
          <xsd:enumeration value="Project Paused"/>
          <xsd:enumeration value="Unknown"/>
        </xsd:restriction>
      </xsd:simpleType>
    </xsd:element>
    <xsd:element name="AribaPO" ma:index="30" nillable="true" ma:displayName="Ariba PO" ma:format="Dropdown" ma:internalName="AribaPO">
      <xsd:simpleType>
        <xsd:restriction base="dms:Text">
          <xsd:maxLength value="255"/>
        </xsd:restriction>
      </xsd:simpleType>
    </xsd:element>
    <xsd:element name="ActivityCode" ma:index="31" nillable="true" ma:displayName="Activity Code" ma:format="Dropdown" ma:internalName="ActivityCode">
      <xsd:simpleType>
        <xsd:restriction base="dms:Choice">
          <xsd:enumeration value="3547"/>
          <xsd:enumeration value="9670"/>
          <xsd:enumeration value="Choice 3"/>
        </xsd:restriction>
      </xsd:simpleType>
    </xsd:element>
    <xsd:element name="Issues_x002f_ResolutionForm" ma:index="32" nillable="true" ma:displayName="Issues/Resolution Form" ma:description="This will track how many unique issues/requests by Stakeholders have been brought forward for each project. " ma:format="Dropdown" ma:internalName="Issues_x002f_ResolutionForm" ma:percentage="FALSE">
      <xsd:simpleType>
        <xsd:restriction base="dms:Number"/>
      </xsd:simpleType>
    </xsd:element>
    <xsd:element name="ProjectBudget" ma:index="33" nillable="true" ma:displayName="Project Budget" ma:format="Dropdown" ma:internalName="ProjectBudget">
      <xsd:simpleType>
        <xsd:restriction base="dms:Text">
          <xsd:maxLength value="255"/>
        </xsd:restriction>
      </xsd:simpleType>
    </xsd:element>
    <xsd:element name="DoorKnocks" ma:index="34" nillable="true" ma:displayName="Door Knocks" ma:format="Dropdown" ma:internalName="DoorKnocks" ma:percentage="FALSE">
      <xsd:simpleType>
        <xsd:restriction base="dms:Number"/>
      </xsd:simpleType>
    </xsd:element>
    <xsd:element name="Letters" ma:index="35" nillable="true" ma:displayName="Letters" ma:format="Dropdown" ma:internalName="Letters" ma:percentage="FALSE">
      <xsd:simpleType>
        <xsd:restriction base="dms:Number"/>
      </xsd:simpleType>
    </xsd:element>
    <xsd:element name="BOSMeetings" ma:index="36" nillable="true" ma:displayName="BOS Meetings" ma:format="Dropdown" ma:internalName="BOSMeetings" ma:percentage="FALSE">
      <xsd:simpleType>
        <xsd:restriction base="dms:Number"/>
      </xsd:simpleType>
    </xsd:element>
    <xsd:element name="OpenHouses" ma:index="37" nillable="true" ma:displayName="Open Houses" ma:format="Dropdown" ma:internalName="OpenHouses" ma:percentage="FALSE">
      <xsd:simpleType>
        <xsd:restriction base="dms:Number"/>
      </xsd:simpleType>
    </xsd:element>
    <xsd:element name="SEC_x002f_EFSBMeetings" ma:index="38" nillable="true" ma:displayName="SEC/EFSB Meetings" ma:format="Dropdown" ma:internalName="SEC_x002f_EFSBMeetings" ma:percentage="FALSE">
      <xsd:simpleType>
        <xsd:restriction base="dms:Number"/>
      </xsd:simpleType>
    </xsd:element>
    <xsd:element name="Website" ma:index="39" nillable="true" ma:displayName="Website" ma:default="1" ma:format="Dropdown" ma:internalName="Website">
      <xsd:simpleType>
        <xsd:restriction base="dms:Boolean"/>
      </xsd:simpleType>
    </xsd:element>
    <xsd:element name="Image" ma:index="40" nillable="true" ma:displayName="Image" ma:format="Thumbnail" ma:internalName="Image">
      <xsd:simpleType>
        <xsd:restriction base="dms:Unknown"/>
      </xsd:simpleType>
    </xsd:element>
    <xsd:element name="ConstructionEnd" ma:index="41" nillable="true" ma:displayName="Constr. End" ma:description="Estimated date that construction is expected to finish" ma:format="DateOnly" ma:internalName="ConstructionEnd">
      <xsd:simpleType>
        <xsd:restriction base="dms:DateTime"/>
      </xsd:simpleType>
    </xsd:element>
    <xsd:element name="Abutters" ma:index="42" nillable="true" ma:displayName="Abutters" ma:format="Dropdown" ma:internalName="Abutters" ma:percentage="FALSE">
      <xsd:simpleType>
        <xsd:restriction base="dms:Number"/>
      </xsd:simpleType>
    </xsd:element>
    <xsd:element name="AbutterMeeting_x002f_Visit" ma:index="43" nillable="true" ma:displayName="Abutter Meeting/Visit" ma:format="Dropdown" ma:internalName="AbutterMeeting_x002f_Visit" ma:percentage="FALSE">
      <xsd:simpleType>
        <xsd:restriction base="dms:Number"/>
      </xsd:simpleType>
    </xsd:element>
    <xsd:element name="Constr_x002e_Start" ma:index="44" nillable="true" ma:displayName="Constr. Start" ma:description="Estimated time that construction is predicted to begin. If you just have the season + year, use the first month and first date for the start date and the last month and last date for the season for the end date. Spring (March-May), Summer (June-August), Fall (September- November), Winter (December-February)" ma:format="DateOnly" ma:internalName="Constr_x002e_Start">
      <xsd:simpleType>
        <xsd:restriction base="dms:DateTime"/>
      </xsd:simpleType>
    </xsd:element>
    <xsd:element name="Emails" ma:index="45" nillable="true" ma:displayName="Emails" ma:format="Dropdown" ma:internalName="Emails" ma:percentage="FALSE">
      <xsd:simpleType>
        <xsd:restriction base="dms:Number"/>
      </xsd:simpleType>
    </xsd:element>
    <xsd:element name="Segment" ma:index="46" nillable="true" ma:displayName="Segment" ma:format="Dropdown" ma:internalName="Segment">
      <xsd:complexType>
        <xsd:complexContent>
          <xsd:extension base="dms:MultiChoice">
            <xsd:sequence>
              <xsd:element name="Value" maxOccurs="unbounded" minOccurs="0" nillable="true">
                <xsd:simpleType>
                  <xsd:restriction base="dms:Choice">
                    <xsd:enumeration value="Gas"/>
                    <xsd:enumeration value="Electric"/>
                    <xsd:enumeration value="Geothermal"/>
                  </xsd:restriction>
                </xsd:simpleType>
              </xsd:element>
            </xsd:sequence>
          </xsd:extension>
        </xsd:complexContent>
      </xsd:complexType>
    </xsd:element>
    <xsd:element name="Notes" ma:index="47" nillable="true" ma:displayName="Notes" ma:format="Dropdown" ma:internalName="Notes">
      <xsd:simpleType>
        <xsd:restriction base="dms:Text">
          <xsd:maxLength value="255"/>
        </xsd:restriction>
      </xsd:simpleType>
    </xsd:element>
    <xsd:element name="State" ma:index="48" nillable="true" ma:displayName="State" ma:format="Dropdown" ma:internalName="State">
      <xsd:simpleType>
        <xsd:restriction base="dms:Choice">
          <xsd:enumeration value="Massachusetts"/>
          <xsd:enumeration value="Vermont"/>
          <xsd:enumeration value="New Hampshire"/>
        </xsd:restriction>
      </xsd:simpleType>
    </xsd:element>
    <xsd:element name="HotlineCalls" ma:index="49" nillable="true" ma:displayName="Hotline Calls" ma:format="Dropdown" ma:internalName="HotlineCall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2a4985-7339-4425-856a-bbb791b097bf"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3454a8fd-606d-42c0-9096-764c365adcf4}" ma:internalName="TaxCatchAll" ma:showField="CatchAllData" ma:web="d22a4985-7339-4425-856a-bbb791b097bf">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3B88C5-5BBF-4B5A-8A05-29E7488F44C7}">
  <ds:schemaRefs>
    <ds:schemaRef ds:uri="http://schemas.microsoft.com/sharepoint/v3/contenttype/forms"/>
  </ds:schemaRefs>
</ds:datastoreItem>
</file>

<file path=customXml/itemProps2.xml><?xml version="1.0" encoding="utf-8"?>
<ds:datastoreItem xmlns:ds="http://schemas.openxmlformats.org/officeDocument/2006/customXml" ds:itemID="{F9897503-AF20-4E1C-8BE1-18B6F4148DE6}">
  <ds:schemaRefs>
    <ds:schemaRef ds:uri="http://purl.org/dc/dcmitype/"/>
    <ds:schemaRef ds:uri="http://schemas.microsoft.com/office/infopath/2007/PartnerControls"/>
    <ds:schemaRef ds:uri="http://purl.org/dc/elements/1.1/"/>
    <ds:schemaRef ds:uri="http://schemas.microsoft.com/office/2006/metadata/properties"/>
    <ds:schemaRef ds:uri="1a32a865-dbe4-49b8-8928-648e11dc2ad3"/>
    <ds:schemaRef ds:uri="http://schemas.microsoft.com/office/2006/documentManagement/types"/>
    <ds:schemaRef ds:uri="http://purl.org/dc/terms/"/>
    <ds:schemaRef ds:uri="http://schemas.openxmlformats.org/package/2006/metadata/core-properties"/>
    <ds:schemaRef ds:uri="d22a4985-7339-4425-856a-bbb791b097bf"/>
    <ds:schemaRef ds:uri="http://www.w3.org/XML/1998/namespace"/>
  </ds:schemaRefs>
</ds:datastoreItem>
</file>

<file path=customXml/itemProps3.xml><?xml version="1.0" encoding="utf-8"?>
<ds:datastoreItem xmlns:ds="http://schemas.openxmlformats.org/officeDocument/2006/customXml" ds:itemID="{A240E9D2-40AD-416A-9DA3-DB511039E978}"/>
</file>

<file path=docProps/app.xml><?xml version="1.0" encoding="utf-8"?>
<Properties xmlns="http://schemas.openxmlformats.org/officeDocument/2006/extended-properties" xmlns:vt="http://schemas.openxmlformats.org/officeDocument/2006/docPropsVTypes">
  <Template>US PPT 2018 4x3_template_internal or external</Template>
  <TotalTime>0</TotalTime>
  <Words>578</Words>
  <Application>Microsoft Office PowerPoint</Application>
  <PresentationFormat>On-screen Show (4:3)</PresentationFormat>
  <Paragraphs>81</Paragraphs>
  <Slides>11</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ＭＳ Ｐゴシック</vt:lpstr>
      <vt:lpstr>Arial</vt:lpstr>
      <vt:lpstr>Calibri</vt:lpstr>
      <vt:lpstr>Courier New</vt:lpstr>
      <vt:lpstr>Helvetica</vt:lpstr>
      <vt:lpstr>Helvetica Neue</vt:lpstr>
      <vt:lpstr>US PPT 2018 4x3</vt:lpstr>
      <vt:lpstr>US NG 2018 PPT Tempalte 16x9</vt:lpstr>
      <vt:lpstr>Taunton County Street Substation Project  </vt:lpstr>
      <vt:lpstr>PowerPoint Presentation</vt:lpstr>
      <vt:lpstr>Visual Impacts</vt:lpstr>
      <vt:lpstr>Visual Impacts</vt:lpstr>
      <vt:lpstr>Visual Impacts</vt:lpstr>
      <vt:lpstr>PowerPoint Presentation</vt:lpstr>
      <vt:lpstr>Project Schedule​ *Dates subject to change​</vt:lpstr>
      <vt:lpstr>Public Outreach and Community Involvement​</vt:lpstr>
      <vt:lpstr>Somerset to Bridgewater Reliability Project</vt:lpstr>
      <vt:lpstr>PowerPoint Presentation</vt:lpstr>
      <vt:lpstr>Thank You​ </vt:lpstr>
    </vt:vector>
  </TitlesOfParts>
  <Company>National Grid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(on two lines)</dc:title>
  <dc:creator>Scarcella, Susan E.</dc:creator>
  <cp:lastModifiedBy>Eric Sacchetti</cp:lastModifiedBy>
  <cp:revision>2</cp:revision>
  <cp:lastPrinted>2021-10-12T16:23:49Z</cp:lastPrinted>
  <dcterms:created xsi:type="dcterms:W3CDTF">2021-08-24T21:25:13Z</dcterms:created>
  <dcterms:modified xsi:type="dcterms:W3CDTF">2025-01-28T19:11:52Z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0x010100A26B8D9CF7832A49A626BF1B4925FE9E</vt:lpwstr>
  </property>
  <property fmtid="{D5CDD505-2E9C-101B-9397-08002B2CF9AE}" pid="4" name="MediaServiceImageTags">
    <vt:lpwstr/>
  </property>
  <property fmtid="{D5CDD505-2E9C-101B-9397-08002B2CF9AE}" pid="5" name="BMProjectLead">
    <vt:lpwstr/>
  </property>
  <property fmtid="{D5CDD505-2E9C-101B-9397-08002B2CF9AE}" pid="6" name="ProjectName">
    <vt:lpwstr>O15N ACR</vt:lpwstr>
  </property>
</Properties>
</file>